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71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5143500" cx="9144000"/>
  <p:notesSz cx="6858000" cy="9144000"/>
  <p:embeddedFontLst>
    <p:embeddedFont>
      <p:font typeface="Poppins"/>
      <p:regular r:id="rId33"/>
      <p:bold r:id="rId34"/>
      <p:italic r:id="rId35"/>
      <p:boldItalic r:id="rId36"/>
    </p:embeddedFont>
    <p:embeddedFont>
      <p:font typeface="Arial Narrow"/>
      <p:regular r:id="rId37"/>
      <p:bold r:id="rId38"/>
      <p:italic r:id="rId39"/>
      <p:boldItalic r:id="rId40"/>
    </p:embeddedFont>
    <p:embeddedFont>
      <p:font typeface="Libre Baskerville"/>
      <p:regular r:id="rId41"/>
      <p:bold r:id="rId42"/>
      <p:italic r:id="rId43"/>
    </p:embeddedFont>
    <p:embeddedFont>
      <p:font typeface="Helvetica Neue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8" roundtripDataSignature="AMtx7mitV5ut424IDHA3fl8oCR7x928o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9101F8-9406-46D3-80F2-5CBFF3349E30}">
  <a:tblStyle styleId="{2E9101F8-9406-46D3-80F2-5CBFF3349E3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6C6F1C5-72DF-487A-B4A1-61CA158BC0C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boldItalic.fntdata"/><Relationship Id="rId20" Type="http://schemas.openxmlformats.org/officeDocument/2006/relationships/slide" Target="slides/slide13.xml"/><Relationship Id="rId42" Type="http://schemas.openxmlformats.org/officeDocument/2006/relationships/font" Target="fonts/LibreBaskerville-bold.fntdata"/><Relationship Id="rId41" Type="http://schemas.openxmlformats.org/officeDocument/2006/relationships/font" Target="fonts/LibreBaskerville-regular.fntdata"/><Relationship Id="rId22" Type="http://schemas.openxmlformats.org/officeDocument/2006/relationships/slide" Target="slides/slide15.xml"/><Relationship Id="rId44" Type="http://schemas.openxmlformats.org/officeDocument/2006/relationships/font" Target="fonts/HelveticaNeue-regular.fntdata"/><Relationship Id="rId21" Type="http://schemas.openxmlformats.org/officeDocument/2006/relationships/slide" Target="slides/slide14.xml"/><Relationship Id="rId43" Type="http://schemas.openxmlformats.org/officeDocument/2006/relationships/font" Target="fonts/LibreBaskerville-italic.fntdata"/><Relationship Id="rId24" Type="http://schemas.openxmlformats.org/officeDocument/2006/relationships/slide" Target="slides/slide17.xml"/><Relationship Id="rId46" Type="http://schemas.openxmlformats.org/officeDocument/2006/relationships/font" Target="fonts/HelveticaNeue-italic.fntdata"/><Relationship Id="rId23" Type="http://schemas.openxmlformats.org/officeDocument/2006/relationships/slide" Target="slides/slide16.xml"/><Relationship Id="rId45" Type="http://schemas.openxmlformats.org/officeDocument/2006/relationships/font" Target="fonts/HelveticaNeue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48" Type="http://customschemas.google.com/relationships/presentationmetadata" Target="metadata"/><Relationship Id="rId25" Type="http://schemas.openxmlformats.org/officeDocument/2006/relationships/slide" Target="slides/slide18.xml"/><Relationship Id="rId47" Type="http://schemas.openxmlformats.org/officeDocument/2006/relationships/font" Target="fonts/HelveticaNeue-boldItalic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Poppins-regular.fntdata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Poppins-italic.fntdata"/><Relationship Id="rId12" Type="http://schemas.openxmlformats.org/officeDocument/2006/relationships/slide" Target="slides/slide5.xml"/><Relationship Id="rId34" Type="http://schemas.openxmlformats.org/officeDocument/2006/relationships/font" Target="fonts/Poppins-bold.fntdata"/><Relationship Id="rId15" Type="http://schemas.openxmlformats.org/officeDocument/2006/relationships/slide" Target="slides/slide8.xml"/><Relationship Id="rId37" Type="http://schemas.openxmlformats.org/officeDocument/2006/relationships/font" Target="fonts/ArialNarrow-regular.fntdata"/><Relationship Id="rId14" Type="http://schemas.openxmlformats.org/officeDocument/2006/relationships/slide" Target="slides/slide7.xml"/><Relationship Id="rId36" Type="http://schemas.openxmlformats.org/officeDocument/2006/relationships/font" Target="fonts/Poppins-boldItalic.fntdata"/><Relationship Id="rId17" Type="http://schemas.openxmlformats.org/officeDocument/2006/relationships/slide" Target="slides/slide10.xml"/><Relationship Id="rId39" Type="http://schemas.openxmlformats.org/officeDocument/2006/relationships/font" Target="fonts/ArialNarrow-italic.fntdata"/><Relationship Id="rId16" Type="http://schemas.openxmlformats.org/officeDocument/2006/relationships/slide" Target="slides/slide9.xml"/><Relationship Id="rId38" Type="http://schemas.openxmlformats.org/officeDocument/2006/relationships/font" Target="fonts/ArialNarrow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497bff391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Google Shape;389;g1497bff391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f851b6ed4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f851b6ed47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f851b6ed47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Google Shape;407;g2f851b6ed47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05903bed25_4_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g305903bed25_4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24123b4d4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gf24123b4d4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f8c2d91565_1_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2f8c2d91565_1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f8c2d91dc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f8c2d91dc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61b334d2a8_0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g61b334d2a8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6352ac75fe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Google Shape;456;g6352ac75fe_0_1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635485d5d1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1" name="Google Shape;471;g635485d5d1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Google Shape;477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61b334d2a8_0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3" name="Google Shape;483;g61b334d2a8_0_1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f8dd22ae2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f8dd22ae22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5" name="Google Shape;495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bff5a584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5" name="Google Shape;505;gebff5a5844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7b6dcf072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Google Shape;328;ge7b6dcf072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ec0672b2c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Google Shape;334;gec0672b2c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ef4b4bcbd3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Google Shape;342;gef4b4bcbd3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ef87b37548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" name="Google Shape;348;gef87b37548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ef87b36e05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Google Shape;375;gef87b36e05_0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35485d5d1_0_1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2" name="Google Shape;382;g635485d5d1_0_1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 &amp; Subtitle">
    <p:bg>
      <p:bgPr>
        <a:solidFill>
          <a:srgbClr val="FFFFFF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/>
          <p:nvPr>
            <p:ph type="title"/>
          </p:nvPr>
        </p:nvSpPr>
        <p:spPr>
          <a:xfrm>
            <a:off x="455414" y="1105049"/>
            <a:ext cx="8233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4500"/>
              <a:buFont typeface="Arial"/>
              <a:buNone/>
              <a:defRPr>
                <a:solidFill>
                  <a:srgbClr val="54605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" type="body"/>
          </p:nvPr>
        </p:nvSpPr>
        <p:spPr>
          <a:xfrm>
            <a:off x="455414" y="2745879"/>
            <a:ext cx="82332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6035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6pPr>
            <a:lvl7pPr indent="-26035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7pPr>
            <a:lvl8pPr indent="-26035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8pPr>
            <a:lvl9pPr indent="-26035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4446984" y="4935885"/>
            <a:ext cx="2412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59746" y="1778263"/>
            <a:ext cx="3655106" cy="509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950"/>
              <a:buNone/>
              <a:defRPr b="0" sz="19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685331" y="2288260"/>
            <a:ext cx="3829520" cy="205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3" type="body"/>
          </p:nvPr>
        </p:nvSpPr>
        <p:spPr>
          <a:xfrm>
            <a:off x="4797317" y="1778263"/>
            <a:ext cx="3661353" cy="509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950"/>
              <a:buNone/>
              <a:defRPr b="0" sz="19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63" name="Google Shape;63;p14"/>
          <p:cNvSpPr txBox="1"/>
          <p:nvPr>
            <p:ph idx="4" type="body"/>
          </p:nvPr>
        </p:nvSpPr>
        <p:spPr>
          <a:xfrm>
            <a:off x="4629150" y="2288260"/>
            <a:ext cx="3829051" cy="205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0" type="dt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8" name="Google Shape;6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0" type="dt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1" type="ftr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4" name="Google Shape;7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/>
          <p:nvPr>
            <p:ph type="title"/>
          </p:nvPr>
        </p:nvSpPr>
        <p:spPr>
          <a:xfrm>
            <a:off x="685331" y="457200"/>
            <a:ext cx="2951766" cy="15174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808547" y="457201"/>
            <a:ext cx="4650122" cy="388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685331" y="1974639"/>
            <a:ext cx="2951767" cy="2368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2" name="Google Shape;8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>
            <p:ph type="title"/>
          </p:nvPr>
        </p:nvSpPr>
        <p:spPr>
          <a:xfrm>
            <a:off x="685331" y="457200"/>
            <a:ext cx="4451227" cy="1517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/>
          <p:nvPr>
            <p:ph idx="2" type="pic"/>
          </p:nvPr>
        </p:nvSpPr>
        <p:spPr>
          <a:xfrm>
            <a:off x="5568602" y="457201"/>
            <a:ext cx="2441519" cy="38862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685346" y="1974639"/>
            <a:ext cx="4451212" cy="236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0" name="Google Shape;9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>
            <p:ph type="title"/>
          </p:nvPr>
        </p:nvSpPr>
        <p:spPr>
          <a:xfrm>
            <a:off x="685346" y="3217030"/>
            <a:ext cx="7773324" cy="6087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/>
          <p:nvPr>
            <p:ph idx="2" type="pic"/>
          </p:nvPr>
        </p:nvSpPr>
        <p:spPr>
          <a:xfrm>
            <a:off x="888558" y="523696"/>
            <a:ext cx="7366899" cy="2410602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685331" y="3831546"/>
            <a:ext cx="7773339" cy="511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8" name="Google Shape;9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>
            <p:ph type="title"/>
          </p:nvPr>
        </p:nvSpPr>
        <p:spPr>
          <a:xfrm>
            <a:off x="685331" y="457200"/>
            <a:ext cx="7773339" cy="2570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685331" y="3153616"/>
            <a:ext cx="7773339" cy="1189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101" name="Google Shape;101;p20"/>
          <p:cNvSpPr txBox="1"/>
          <p:nvPr>
            <p:ph idx="10" type="dt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1" type="ftr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5" name="Google Shape;10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>
            <p:ph type="title"/>
          </p:nvPr>
        </p:nvSpPr>
        <p:spPr>
          <a:xfrm>
            <a:off x="1084659" y="457200"/>
            <a:ext cx="6977064" cy="22446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1290484" y="2707524"/>
            <a:ext cx="6564224" cy="446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685331" y="3279597"/>
            <a:ext cx="7773339" cy="1065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109" name="Google Shape;109;p21"/>
          <p:cNvSpPr txBox="1"/>
          <p:nvPr>
            <p:ph idx="10" type="dt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1" type="ftr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5" name="Google Shape;11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>
            <p:ph type="title"/>
          </p:nvPr>
        </p:nvSpPr>
        <p:spPr>
          <a:xfrm>
            <a:off x="685331" y="1604041"/>
            <a:ext cx="7773339" cy="18838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685331" y="3496751"/>
            <a:ext cx="7773339" cy="8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118" name="Google Shape;118;p22"/>
          <p:cNvSpPr txBox="1"/>
          <p:nvPr>
            <p:ph idx="10" type="dt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1" type="ftr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2" name="Google Shape;12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>
            <p:ph type="title"/>
          </p:nvPr>
        </p:nvSpPr>
        <p:spPr>
          <a:xfrm>
            <a:off x="685331" y="457200"/>
            <a:ext cx="7773339" cy="1203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685331" y="1775320"/>
            <a:ext cx="2474232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25" name="Google Shape;125;p23"/>
          <p:cNvSpPr txBox="1"/>
          <p:nvPr>
            <p:ph idx="2" type="body"/>
          </p:nvPr>
        </p:nvSpPr>
        <p:spPr>
          <a:xfrm>
            <a:off x="685331" y="2207517"/>
            <a:ext cx="2474232" cy="2135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126" name="Google Shape;126;p23"/>
          <p:cNvSpPr txBox="1"/>
          <p:nvPr>
            <p:ph idx="3" type="body"/>
          </p:nvPr>
        </p:nvSpPr>
        <p:spPr>
          <a:xfrm>
            <a:off x="3339292" y="1775320"/>
            <a:ext cx="2468641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27" name="Google Shape;127;p23"/>
          <p:cNvSpPr txBox="1"/>
          <p:nvPr>
            <p:ph idx="4" type="body"/>
          </p:nvPr>
        </p:nvSpPr>
        <p:spPr>
          <a:xfrm>
            <a:off x="3331012" y="2207517"/>
            <a:ext cx="2477513" cy="2135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128" name="Google Shape;128;p23"/>
          <p:cNvSpPr txBox="1"/>
          <p:nvPr>
            <p:ph idx="5" type="body"/>
          </p:nvPr>
        </p:nvSpPr>
        <p:spPr>
          <a:xfrm>
            <a:off x="5979974" y="1775320"/>
            <a:ext cx="2478696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29" name="Google Shape;129;p23"/>
          <p:cNvSpPr txBox="1"/>
          <p:nvPr>
            <p:ph idx="6" type="body"/>
          </p:nvPr>
        </p:nvSpPr>
        <p:spPr>
          <a:xfrm>
            <a:off x="5979974" y="2207517"/>
            <a:ext cx="2478696" cy="2135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130" name="Google Shape;130;p23"/>
          <p:cNvSpPr txBox="1"/>
          <p:nvPr>
            <p:ph idx="10" type="dt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1" type="ftr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2" type="sldNum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4" name="Google Shape;13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>
            <p:ph type="title"/>
          </p:nvPr>
        </p:nvSpPr>
        <p:spPr>
          <a:xfrm>
            <a:off x="685331" y="458079"/>
            <a:ext cx="7773339" cy="1202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685331" y="3153615"/>
            <a:ext cx="2472307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b="0" sz="16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37" name="Google Shape;137;p24"/>
          <p:cNvSpPr/>
          <p:nvPr>
            <p:ph idx="2" type="pic"/>
          </p:nvPr>
        </p:nvSpPr>
        <p:spPr>
          <a:xfrm>
            <a:off x="685331" y="1775320"/>
            <a:ext cx="2472307" cy="1143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8" name="Google Shape;138;p24"/>
          <p:cNvSpPr txBox="1"/>
          <p:nvPr>
            <p:ph idx="3" type="body"/>
          </p:nvPr>
        </p:nvSpPr>
        <p:spPr>
          <a:xfrm>
            <a:off x="685331" y="3585811"/>
            <a:ext cx="2472307" cy="757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139" name="Google Shape;139;p24"/>
          <p:cNvSpPr txBox="1"/>
          <p:nvPr>
            <p:ph idx="4" type="body"/>
          </p:nvPr>
        </p:nvSpPr>
        <p:spPr>
          <a:xfrm>
            <a:off x="3332069" y="3153615"/>
            <a:ext cx="2476371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b="0" sz="16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40" name="Google Shape;140;p24"/>
          <p:cNvSpPr/>
          <p:nvPr>
            <p:ph idx="5" type="pic"/>
          </p:nvPr>
        </p:nvSpPr>
        <p:spPr>
          <a:xfrm>
            <a:off x="3331011" y="1775320"/>
            <a:ext cx="2477514" cy="1143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1" name="Google Shape;141;p24"/>
          <p:cNvSpPr txBox="1"/>
          <p:nvPr>
            <p:ph idx="6" type="body"/>
          </p:nvPr>
        </p:nvSpPr>
        <p:spPr>
          <a:xfrm>
            <a:off x="3331011" y="3585811"/>
            <a:ext cx="2477514" cy="757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142" name="Google Shape;142;p24"/>
          <p:cNvSpPr txBox="1"/>
          <p:nvPr>
            <p:ph idx="7" type="body"/>
          </p:nvPr>
        </p:nvSpPr>
        <p:spPr>
          <a:xfrm>
            <a:off x="5979974" y="3153615"/>
            <a:ext cx="2475511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b="0" sz="16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43" name="Google Shape;143;p24"/>
          <p:cNvSpPr/>
          <p:nvPr>
            <p:ph idx="8" type="pic"/>
          </p:nvPr>
        </p:nvSpPr>
        <p:spPr>
          <a:xfrm>
            <a:off x="5979974" y="1775320"/>
            <a:ext cx="2478696" cy="1143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4" name="Google Shape;144;p24"/>
          <p:cNvSpPr txBox="1"/>
          <p:nvPr>
            <p:ph idx="9" type="body"/>
          </p:nvPr>
        </p:nvSpPr>
        <p:spPr>
          <a:xfrm>
            <a:off x="5979880" y="3585809"/>
            <a:ext cx="2478790" cy="757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145" name="Google Shape;145;p24"/>
          <p:cNvSpPr txBox="1"/>
          <p:nvPr>
            <p:ph idx="10" type="dt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1" type="ftr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title"/>
          </p:nvPr>
        </p:nvSpPr>
        <p:spPr>
          <a:xfrm>
            <a:off x="455414" y="80367"/>
            <a:ext cx="8233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2" type="sldNum"/>
          </p:nvPr>
        </p:nvSpPr>
        <p:spPr>
          <a:xfrm>
            <a:off x="4446984" y="4935885"/>
            <a:ext cx="2412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9" name="Google Shape;14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 rot="5400000">
            <a:off x="3287960" y="-827310"/>
            <a:ext cx="2568080" cy="7773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5"/>
          <p:cNvSpPr txBox="1"/>
          <p:nvPr>
            <p:ph idx="10" type="dt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5"/>
          <p:cNvSpPr txBox="1"/>
          <p:nvPr>
            <p:ph idx="11" type="ftr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5"/>
          <p:cNvSpPr txBox="1"/>
          <p:nvPr>
            <p:ph idx="12" type="sldNum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56" name="Google Shape;15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>
            <p:ph type="title"/>
          </p:nvPr>
        </p:nvSpPr>
        <p:spPr>
          <a:xfrm rot="5400000">
            <a:off x="5558073" y="1442803"/>
            <a:ext cx="3886199" cy="191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 rot="5400000">
            <a:off x="1614253" y="-471721"/>
            <a:ext cx="3886199" cy="5744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26"/>
          <p:cNvSpPr txBox="1"/>
          <p:nvPr>
            <p:ph idx="10" type="dt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6"/>
          <p:cNvSpPr txBox="1"/>
          <p:nvPr>
            <p:ph idx="11" type="ftr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6"/>
          <p:cNvSpPr txBox="1"/>
          <p:nvPr>
            <p:ph idx="12" type="sldNum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 1">
  <p:cSld name="TITLE_AND_BODY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851b6ed47_0_73"/>
          <p:cNvSpPr txBox="1"/>
          <p:nvPr>
            <p:ph type="title"/>
          </p:nvPr>
        </p:nvSpPr>
        <p:spPr>
          <a:xfrm>
            <a:off x="455414" y="80367"/>
            <a:ext cx="8233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/>
        </p:txBody>
      </p:sp>
      <p:sp>
        <p:nvSpPr>
          <p:cNvPr id="164" name="Google Shape;164;g2f851b6ed47_0_73"/>
          <p:cNvSpPr txBox="1"/>
          <p:nvPr>
            <p:ph idx="12" type="sldNum"/>
          </p:nvPr>
        </p:nvSpPr>
        <p:spPr>
          <a:xfrm>
            <a:off x="4446984" y="4935885"/>
            <a:ext cx="241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bg>
      <p:bgPr>
        <a:solidFill>
          <a:srgbClr val="FFFF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5903bed25_4_7"/>
          <p:cNvSpPr txBox="1"/>
          <p:nvPr>
            <p:ph type="title"/>
          </p:nvPr>
        </p:nvSpPr>
        <p:spPr>
          <a:xfrm>
            <a:off x="455414" y="1105049"/>
            <a:ext cx="8233172" cy="1533674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4500"/>
              <a:buFont typeface="Palatino"/>
              <a:buNone/>
              <a:defRPr>
                <a:solidFill>
                  <a:srgbClr val="54605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/>
        </p:txBody>
      </p:sp>
      <p:sp>
        <p:nvSpPr>
          <p:cNvPr id="174" name="Google Shape;174;g305903bed25_4_7"/>
          <p:cNvSpPr txBox="1"/>
          <p:nvPr>
            <p:ph idx="1" type="body"/>
          </p:nvPr>
        </p:nvSpPr>
        <p:spPr>
          <a:xfrm>
            <a:off x="455414" y="2745879"/>
            <a:ext cx="8233172" cy="736699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6035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6pPr>
            <a:lvl7pPr indent="-26035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7pPr>
            <a:lvl8pPr indent="-26035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8pPr>
            <a:lvl9pPr indent="-26035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175" name="Google Shape;175;g305903bed25_4_7"/>
          <p:cNvSpPr txBox="1"/>
          <p:nvPr>
            <p:ph idx="12" type="sldNum"/>
          </p:nvPr>
        </p:nvSpPr>
        <p:spPr>
          <a:xfrm>
            <a:off x="4446984" y="4935885"/>
            <a:ext cx="241102" cy="214313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 type="tx">
  <p:cSld name="TITLE_AND_BOD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05903bed25_4_11"/>
          <p:cNvSpPr txBox="1"/>
          <p:nvPr>
            <p:ph type="title"/>
          </p:nvPr>
        </p:nvSpPr>
        <p:spPr>
          <a:xfrm>
            <a:off x="455414" y="80367"/>
            <a:ext cx="8233172" cy="107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/>
        </p:txBody>
      </p:sp>
      <p:sp>
        <p:nvSpPr>
          <p:cNvPr id="178" name="Google Shape;178;g305903bed25_4_11"/>
          <p:cNvSpPr txBox="1"/>
          <p:nvPr>
            <p:ph idx="12" type="sldNum"/>
          </p:nvPr>
        </p:nvSpPr>
        <p:spPr>
          <a:xfrm>
            <a:off x="4446984" y="4935885"/>
            <a:ext cx="241102" cy="214313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5903bed25_4_14"/>
          <p:cNvSpPr txBox="1"/>
          <p:nvPr>
            <p:ph type="title"/>
          </p:nvPr>
        </p:nvSpPr>
        <p:spPr>
          <a:xfrm>
            <a:off x="455414" y="80367"/>
            <a:ext cx="8233172" cy="107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/>
        </p:txBody>
      </p:sp>
      <p:sp>
        <p:nvSpPr>
          <p:cNvPr id="181" name="Google Shape;181;g305903bed25_4_14"/>
          <p:cNvSpPr txBox="1"/>
          <p:nvPr>
            <p:ph idx="1" type="body"/>
          </p:nvPr>
        </p:nvSpPr>
        <p:spPr>
          <a:xfrm>
            <a:off x="455414" y="1386334"/>
            <a:ext cx="8233172" cy="3415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indent="-260350" lvl="0" marL="457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1pPr>
            <a:lvl2pPr indent="-260350" lvl="1" marL="914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2pPr>
            <a:lvl3pPr indent="-260350" lvl="2" marL="1371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3pPr>
            <a:lvl4pPr indent="-260350" lvl="3" marL="1828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4pPr>
            <a:lvl5pPr indent="-260350" lvl="4" marL="22860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5pPr>
            <a:lvl6pPr indent="-26035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6pPr>
            <a:lvl7pPr indent="-26035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7pPr>
            <a:lvl8pPr indent="-26035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8pPr>
            <a:lvl9pPr indent="-26035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182" name="Google Shape;182;g305903bed25_4_14"/>
          <p:cNvSpPr txBox="1"/>
          <p:nvPr>
            <p:ph idx="12" type="sldNum"/>
          </p:nvPr>
        </p:nvSpPr>
        <p:spPr>
          <a:xfrm>
            <a:off x="4446984" y="4935885"/>
            <a:ext cx="241102" cy="214313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bg>
      <p:bgPr>
        <a:solidFill>
          <a:srgbClr val="FFFFF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05903bed25_4_18"/>
          <p:cNvSpPr txBox="1"/>
          <p:nvPr>
            <p:ph type="title"/>
          </p:nvPr>
        </p:nvSpPr>
        <p:spPr>
          <a:xfrm>
            <a:off x="455414" y="1788170"/>
            <a:ext cx="8233172" cy="1560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4500"/>
              <a:buFont typeface="Palatino"/>
              <a:buNone/>
              <a:defRPr>
                <a:solidFill>
                  <a:srgbClr val="54605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/>
        </p:txBody>
      </p:sp>
      <p:sp>
        <p:nvSpPr>
          <p:cNvPr id="185" name="Google Shape;185;g305903bed25_4_18"/>
          <p:cNvSpPr txBox="1"/>
          <p:nvPr>
            <p:ph idx="12" type="sldNum"/>
          </p:nvPr>
        </p:nvSpPr>
        <p:spPr>
          <a:xfrm>
            <a:off x="4446984" y="4935885"/>
            <a:ext cx="241102" cy="214313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FFFF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5903bed25_4_21"/>
          <p:cNvSpPr txBox="1"/>
          <p:nvPr>
            <p:ph idx="12" type="sldNum"/>
          </p:nvPr>
        </p:nvSpPr>
        <p:spPr>
          <a:xfrm>
            <a:off x="4446984" y="4935885"/>
            <a:ext cx="241102" cy="214313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 Alt">
  <p:cSld name="Photo - 3 Up Alt">
    <p:bg>
      <p:bgPr>
        <a:solidFill>
          <a:srgbClr val="FFFFFF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5903bed25_4_23"/>
          <p:cNvSpPr/>
          <p:nvPr>
            <p:ph idx="2" type="pic"/>
          </p:nvPr>
        </p:nvSpPr>
        <p:spPr>
          <a:xfrm>
            <a:off x="3134320" y="187523"/>
            <a:ext cx="2875359" cy="3187898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/>
        </p:txBody>
      </p:sp>
      <p:sp>
        <p:nvSpPr>
          <p:cNvPr id="190" name="Google Shape;190;g305903bed25_4_23"/>
          <p:cNvSpPr/>
          <p:nvPr>
            <p:ph idx="3" type="pic"/>
          </p:nvPr>
        </p:nvSpPr>
        <p:spPr>
          <a:xfrm>
            <a:off x="6018609" y="187523"/>
            <a:ext cx="2875359" cy="3187898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/>
        </p:txBody>
      </p:sp>
      <p:sp>
        <p:nvSpPr>
          <p:cNvPr id="191" name="Google Shape;191;g305903bed25_4_23"/>
          <p:cNvSpPr/>
          <p:nvPr>
            <p:ph idx="4" type="pic"/>
          </p:nvPr>
        </p:nvSpPr>
        <p:spPr>
          <a:xfrm>
            <a:off x="250031" y="187523"/>
            <a:ext cx="2875359" cy="3187898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/>
        </p:txBody>
      </p:sp>
      <p:sp>
        <p:nvSpPr>
          <p:cNvPr id="192" name="Google Shape;192;g305903bed25_4_23"/>
          <p:cNvSpPr txBox="1"/>
          <p:nvPr>
            <p:ph type="title"/>
          </p:nvPr>
        </p:nvSpPr>
        <p:spPr>
          <a:xfrm>
            <a:off x="455414" y="3583037"/>
            <a:ext cx="8233172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4500"/>
              <a:buFont typeface="Palatino"/>
              <a:buNone/>
              <a:defRPr>
                <a:solidFill>
                  <a:srgbClr val="54605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/>
        </p:txBody>
      </p:sp>
      <p:sp>
        <p:nvSpPr>
          <p:cNvPr id="193" name="Google Shape;193;g305903bed25_4_23"/>
          <p:cNvSpPr txBox="1"/>
          <p:nvPr>
            <p:ph idx="1" type="body"/>
          </p:nvPr>
        </p:nvSpPr>
        <p:spPr>
          <a:xfrm>
            <a:off x="455414" y="4326434"/>
            <a:ext cx="8233172" cy="676424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6035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6pPr>
            <a:lvl7pPr indent="-26035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7pPr>
            <a:lvl8pPr indent="-26035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8pPr>
            <a:lvl9pPr indent="-26035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194" name="Google Shape;194;g305903bed25_4_23"/>
          <p:cNvSpPr txBox="1"/>
          <p:nvPr>
            <p:ph idx="12" type="sldNum"/>
          </p:nvPr>
        </p:nvSpPr>
        <p:spPr>
          <a:xfrm>
            <a:off x="4446984" y="4935885"/>
            <a:ext cx="241102" cy="214313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>
  <p:cSld name="Photo - Horizontal">
    <p:bg>
      <p:bgPr>
        <a:solidFill>
          <a:srgbClr val="FFFFFF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5903bed25_4_30"/>
          <p:cNvSpPr/>
          <p:nvPr>
            <p:ph idx="2" type="pic"/>
          </p:nvPr>
        </p:nvSpPr>
        <p:spPr>
          <a:xfrm>
            <a:off x="258961" y="194221"/>
            <a:ext cx="8626078" cy="3187898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/>
        </p:txBody>
      </p:sp>
      <p:sp>
        <p:nvSpPr>
          <p:cNvPr id="197" name="Google Shape;197;g305903bed25_4_30"/>
          <p:cNvSpPr txBox="1"/>
          <p:nvPr>
            <p:ph type="title"/>
          </p:nvPr>
        </p:nvSpPr>
        <p:spPr>
          <a:xfrm>
            <a:off x="455414" y="3583037"/>
            <a:ext cx="8233172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4500"/>
              <a:buFont typeface="Palatino"/>
              <a:buNone/>
              <a:defRPr>
                <a:solidFill>
                  <a:srgbClr val="54605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/>
        </p:txBody>
      </p:sp>
      <p:sp>
        <p:nvSpPr>
          <p:cNvPr id="198" name="Google Shape;198;g305903bed25_4_30"/>
          <p:cNvSpPr txBox="1"/>
          <p:nvPr>
            <p:ph idx="1" type="body"/>
          </p:nvPr>
        </p:nvSpPr>
        <p:spPr>
          <a:xfrm>
            <a:off x="455414" y="4326434"/>
            <a:ext cx="8233172" cy="676424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6035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6pPr>
            <a:lvl7pPr indent="-26035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7pPr>
            <a:lvl8pPr indent="-26035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8pPr>
            <a:lvl9pPr indent="-26035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199" name="Google Shape;199;g305903bed25_4_30"/>
          <p:cNvSpPr txBox="1"/>
          <p:nvPr>
            <p:ph idx="12" type="sldNum"/>
          </p:nvPr>
        </p:nvSpPr>
        <p:spPr>
          <a:xfrm>
            <a:off x="4446984" y="4935885"/>
            <a:ext cx="241102" cy="214313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>
            <p:ph type="title"/>
          </p:nvPr>
        </p:nvSpPr>
        <p:spPr>
          <a:xfrm>
            <a:off x="455414" y="1788170"/>
            <a:ext cx="82332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4500"/>
              <a:buFont typeface="Arial"/>
              <a:buNone/>
              <a:defRPr>
                <a:solidFill>
                  <a:srgbClr val="54605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2" type="sldNum"/>
          </p:nvPr>
        </p:nvSpPr>
        <p:spPr>
          <a:xfrm>
            <a:off x="4446984" y="4935885"/>
            <a:ext cx="2412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bg>
      <p:bgPr>
        <a:solidFill>
          <a:srgbClr val="FFFFF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5903bed25_4_35"/>
          <p:cNvSpPr/>
          <p:nvPr>
            <p:ph idx="2" type="pic"/>
          </p:nvPr>
        </p:nvSpPr>
        <p:spPr>
          <a:xfrm>
            <a:off x="4563070" y="328166"/>
            <a:ext cx="4143375" cy="4493865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/>
        </p:txBody>
      </p:sp>
      <p:sp>
        <p:nvSpPr>
          <p:cNvPr id="202" name="Google Shape;202;g305903bed25_4_35"/>
          <p:cNvSpPr txBox="1"/>
          <p:nvPr>
            <p:ph type="title"/>
          </p:nvPr>
        </p:nvSpPr>
        <p:spPr>
          <a:xfrm>
            <a:off x="455414" y="890736"/>
            <a:ext cx="3937992" cy="1841748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4500"/>
              <a:buFont typeface="Palatino"/>
              <a:buNone/>
              <a:defRPr>
                <a:solidFill>
                  <a:srgbClr val="54605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/>
        </p:txBody>
      </p:sp>
      <p:sp>
        <p:nvSpPr>
          <p:cNvPr id="203" name="Google Shape;203;g305903bed25_4_35"/>
          <p:cNvSpPr txBox="1"/>
          <p:nvPr>
            <p:ph idx="1" type="body"/>
          </p:nvPr>
        </p:nvSpPr>
        <p:spPr>
          <a:xfrm>
            <a:off x="455414" y="2866430"/>
            <a:ext cx="3937992" cy="1895326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6035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6pPr>
            <a:lvl7pPr indent="-26035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7pPr>
            <a:lvl8pPr indent="-26035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8pPr>
            <a:lvl9pPr indent="-26035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204" name="Google Shape;204;g305903bed25_4_35"/>
          <p:cNvSpPr txBox="1"/>
          <p:nvPr>
            <p:ph idx="12" type="sldNum"/>
          </p:nvPr>
        </p:nvSpPr>
        <p:spPr>
          <a:xfrm>
            <a:off x="4446984" y="4935885"/>
            <a:ext cx="241102" cy="214313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05903bed25_4_40"/>
          <p:cNvSpPr/>
          <p:nvPr>
            <p:ph idx="2" type="pic"/>
          </p:nvPr>
        </p:nvSpPr>
        <p:spPr>
          <a:xfrm>
            <a:off x="4723805" y="1366242"/>
            <a:ext cx="3991570" cy="3455789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/>
        </p:txBody>
      </p:sp>
      <p:sp>
        <p:nvSpPr>
          <p:cNvPr id="207" name="Google Shape;207;g305903bed25_4_40"/>
          <p:cNvSpPr txBox="1"/>
          <p:nvPr>
            <p:ph type="title"/>
          </p:nvPr>
        </p:nvSpPr>
        <p:spPr>
          <a:xfrm>
            <a:off x="455414" y="80367"/>
            <a:ext cx="8233172" cy="107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/>
        </p:txBody>
      </p:sp>
      <p:sp>
        <p:nvSpPr>
          <p:cNvPr id="208" name="Google Shape;208;g305903bed25_4_40"/>
          <p:cNvSpPr txBox="1"/>
          <p:nvPr>
            <p:ph idx="1" type="body"/>
          </p:nvPr>
        </p:nvSpPr>
        <p:spPr>
          <a:xfrm>
            <a:off x="455414" y="1386334"/>
            <a:ext cx="3937992" cy="3415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indent="-2794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546056"/>
              </a:buClr>
              <a:buSzPts val="800"/>
              <a:buFont typeface="Palatino"/>
              <a:buChar char="•"/>
              <a:defRPr sz="2100"/>
            </a:lvl1pPr>
            <a:lvl2pPr indent="-279400" lvl="1" marL="9144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546056"/>
              </a:buClr>
              <a:buSzPts val="800"/>
              <a:buFont typeface="Palatino"/>
              <a:buChar char="•"/>
              <a:defRPr sz="2100"/>
            </a:lvl2pPr>
            <a:lvl3pPr indent="-279400" lvl="2" marL="13716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546056"/>
              </a:buClr>
              <a:buSzPts val="800"/>
              <a:buFont typeface="Palatino"/>
              <a:buChar char="•"/>
              <a:defRPr sz="2100"/>
            </a:lvl3pPr>
            <a:lvl4pPr indent="-279400" lvl="3" marL="18288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546056"/>
              </a:buClr>
              <a:buSzPts val="800"/>
              <a:buFont typeface="Palatino"/>
              <a:buChar char="•"/>
              <a:defRPr sz="2100"/>
            </a:lvl4pPr>
            <a:lvl5pPr indent="-279400" lvl="4" marL="22860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546056"/>
              </a:buClr>
              <a:buSzPts val="800"/>
              <a:buFont typeface="Palatino"/>
              <a:buChar char="•"/>
              <a:defRPr sz="2100"/>
            </a:lvl5pPr>
            <a:lvl6pPr indent="-26035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6pPr>
            <a:lvl7pPr indent="-26035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7pPr>
            <a:lvl8pPr indent="-26035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8pPr>
            <a:lvl9pPr indent="-26035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209" name="Google Shape;209;g305903bed25_4_40"/>
          <p:cNvSpPr txBox="1"/>
          <p:nvPr>
            <p:ph idx="12" type="sldNum"/>
          </p:nvPr>
        </p:nvSpPr>
        <p:spPr>
          <a:xfrm>
            <a:off x="4446984" y="4935885"/>
            <a:ext cx="241102" cy="214313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bg>
      <p:bgPr>
        <a:solidFill>
          <a:srgbClr val="FFFFFF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05903bed25_4_45"/>
          <p:cNvSpPr txBox="1"/>
          <p:nvPr>
            <p:ph idx="1" type="body"/>
          </p:nvPr>
        </p:nvSpPr>
        <p:spPr>
          <a:xfrm>
            <a:off x="455414" y="341561"/>
            <a:ext cx="8233172" cy="4460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indent="-260350" lvl="0" marL="457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1pPr>
            <a:lvl2pPr indent="-260350" lvl="1" marL="914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2pPr>
            <a:lvl3pPr indent="-260350" lvl="2" marL="1371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3pPr>
            <a:lvl4pPr indent="-260350" lvl="3" marL="1828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4pPr>
            <a:lvl5pPr indent="-260350" lvl="4" marL="22860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5pPr>
            <a:lvl6pPr indent="-26035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6pPr>
            <a:lvl7pPr indent="-26035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7pPr>
            <a:lvl8pPr indent="-26035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8pPr>
            <a:lvl9pPr indent="-26035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212" name="Google Shape;212;g305903bed25_4_45"/>
          <p:cNvSpPr txBox="1"/>
          <p:nvPr>
            <p:ph idx="12" type="sldNum"/>
          </p:nvPr>
        </p:nvSpPr>
        <p:spPr>
          <a:xfrm>
            <a:off x="4446984" y="4935885"/>
            <a:ext cx="241102" cy="214313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bg>
      <p:bgPr>
        <a:solidFill>
          <a:srgbClr val="FFFFFF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5903bed25_4_48"/>
          <p:cNvSpPr/>
          <p:nvPr>
            <p:ph idx="2" type="pic"/>
          </p:nvPr>
        </p:nvSpPr>
        <p:spPr>
          <a:xfrm>
            <a:off x="4598789" y="2585145"/>
            <a:ext cx="4116586" cy="2236887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/>
        </p:txBody>
      </p:sp>
      <p:sp>
        <p:nvSpPr>
          <p:cNvPr id="215" name="Google Shape;215;g305903bed25_4_48"/>
          <p:cNvSpPr/>
          <p:nvPr>
            <p:ph idx="3" type="pic"/>
          </p:nvPr>
        </p:nvSpPr>
        <p:spPr>
          <a:xfrm>
            <a:off x="4598789" y="338212"/>
            <a:ext cx="4116586" cy="2236887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/>
        </p:txBody>
      </p:sp>
      <p:sp>
        <p:nvSpPr>
          <p:cNvPr id="216" name="Google Shape;216;g305903bed25_4_48"/>
          <p:cNvSpPr/>
          <p:nvPr>
            <p:ph idx="4" type="pic"/>
          </p:nvPr>
        </p:nvSpPr>
        <p:spPr>
          <a:xfrm>
            <a:off x="437555" y="328166"/>
            <a:ext cx="4143375" cy="4493865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/>
        </p:txBody>
      </p:sp>
      <p:sp>
        <p:nvSpPr>
          <p:cNvPr id="217" name="Google Shape;217;g305903bed25_4_48"/>
          <p:cNvSpPr txBox="1"/>
          <p:nvPr>
            <p:ph idx="12" type="sldNum"/>
          </p:nvPr>
        </p:nvSpPr>
        <p:spPr>
          <a:xfrm>
            <a:off x="4446984" y="4935885"/>
            <a:ext cx="241102" cy="214313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bg>
      <p:bgPr>
        <a:solidFill>
          <a:srgbClr val="FFFFF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05903bed25_4_53"/>
          <p:cNvSpPr txBox="1"/>
          <p:nvPr>
            <p:ph idx="1" type="body"/>
          </p:nvPr>
        </p:nvSpPr>
        <p:spPr>
          <a:xfrm>
            <a:off x="1437680" y="3502670"/>
            <a:ext cx="6259711" cy="334863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2100"/>
              <a:buFont typeface="Palatino"/>
              <a:buNone/>
              <a:defRPr i="1" sz="2100"/>
            </a:lvl1pPr>
            <a:lvl2pPr indent="-260350" lvl="1" marL="914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2pPr>
            <a:lvl3pPr indent="-260350" lvl="2" marL="1371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3pPr>
            <a:lvl4pPr indent="-260350" lvl="3" marL="1828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4pPr>
            <a:lvl5pPr indent="-260350" lvl="4" marL="22860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5pPr>
            <a:lvl6pPr indent="-26035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6pPr>
            <a:lvl7pPr indent="-26035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7pPr>
            <a:lvl8pPr indent="-26035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8pPr>
            <a:lvl9pPr indent="-26035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220" name="Google Shape;220;g305903bed25_4_53"/>
          <p:cNvSpPr txBox="1"/>
          <p:nvPr>
            <p:ph idx="2" type="body"/>
          </p:nvPr>
        </p:nvSpPr>
        <p:spPr>
          <a:xfrm>
            <a:off x="1437680" y="2216795"/>
            <a:ext cx="6259711" cy="428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546056"/>
              </a:buClr>
              <a:buSzPts val="1200"/>
              <a:buNone/>
              <a:defRPr/>
            </a:lvl1pPr>
            <a:lvl2pPr indent="-260350" lvl="1" marL="914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2pPr>
            <a:lvl3pPr indent="-260350" lvl="2" marL="1371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3pPr>
            <a:lvl4pPr indent="-260350" lvl="3" marL="1828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4pPr>
            <a:lvl5pPr indent="-260350" lvl="4" marL="22860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5pPr>
            <a:lvl6pPr indent="-26035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6pPr>
            <a:lvl7pPr indent="-26035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7pPr>
            <a:lvl8pPr indent="-26035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8pPr>
            <a:lvl9pPr indent="-26035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221" name="Google Shape;221;g305903bed25_4_53"/>
          <p:cNvSpPr txBox="1"/>
          <p:nvPr>
            <p:ph idx="12" type="sldNum"/>
          </p:nvPr>
        </p:nvSpPr>
        <p:spPr>
          <a:xfrm>
            <a:off x="4446984" y="4935885"/>
            <a:ext cx="241102" cy="214313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bg>
      <p:bgPr>
        <a:solidFill>
          <a:srgbClr val="FFFFF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5903bed25_4_57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spcFirstLastPara="1" rIns="58925" wrap="square" tIns="29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/>
        </p:txBody>
      </p:sp>
      <p:sp>
        <p:nvSpPr>
          <p:cNvPr id="224" name="Google Shape;224;g305903bed25_4_57"/>
          <p:cNvSpPr txBox="1"/>
          <p:nvPr>
            <p:ph idx="12" type="sldNum"/>
          </p:nvPr>
        </p:nvSpPr>
        <p:spPr>
          <a:xfrm>
            <a:off x="4446984" y="4935885"/>
            <a:ext cx="241102" cy="214313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 &amp; Subtitle">
    <p:bg>
      <p:bgPr>
        <a:solidFill>
          <a:srgbClr val="FFFFFF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05903bed25_4_60"/>
          <p:cNvSpPr txBox="1"/>
          <p:nvPr>
            <p:ph type="title"/>
          </p:nvPr>
        </p:nvSpPr>
        <p:spPr>
          <a:xfrm>
            <a:off x="553641" y="796975"/>
            <a:ext cx="8036719" cy="2009180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6D6D"/>
              </a:buClr>
              <a:buSzPts val="5000"/>
              <a:buFont typeface="Libre Baskerville"/>
              <a:buNone/>
              <a:defRPr sz="5000" cap="none">
                <a:solidFill>
                  <a:srgbClr val="276D6D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/>
        </p:txBody>
      </p:sp>
      <p:sp>
        <p:nvSpPr>
          <p:cNvPr id="227" name="Google Shape;227;g305903bed25_4_60"/>
          <p:cNvSpPr txBox="1"/>
          <p:nvPr>
            <p:ph idx="1" type="body"/>
          </p:nvPr>
        </p:nvSpPr>
        <p:spPr>
          <a:xfrm>
            <a:off x="553641" y="2799457"/>
            <a:ext cx="8036719" cy="997893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Arial"/>
              <a:buNone/>
              <a:defRPr sz="3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Arial"/>
              <a:buNone/>
              <a:defRPr sz="3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Arial"/>
              <a:buNone/>
              <a:defRPr sz="3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Arial"/>
              <a:buNone/>
              <a:defRPr sz="3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Arial"/>
              <a:buNone/>
              <a:defRPr sz="3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6035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6pPr>
            <a:lvl7pPr indent="-26035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7pPr>
            <a:lvl8pPr indent="-26035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8pPr>
            <a:lvl9pPr indent="-26035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228" name="Google Shape;228;g305903bed25_4_60"/>
          <p:cNvSpPr txBox="1"/>
          <p:nvPr>
            <p:ph idx="12" type="sldNum"/>
          </p:nvPr>
        </p:nvSpPr>
        <p:spPr>
          <a:xfrm>
            <a:off x="4431581" y="4815334"/>
            <a:ext cx="271910" cy="227707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f8c2d91565_1_6"/>
          <p:cNvSpPr txBox="1"/>
          <p:nvPr>
            <p:ph type="title"/>
          </p:nvPr>
        </p:nvSpPr>
        <p:spPr>
          <a:xfrm>
            <a:off x="455414" y="1105049"/>
            <a:ext cx="8233200" cy="1533601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9pPr>
          </a:lstStyle>
          <a:p/>
        </p:txBody>
      </p:sp>
      <p:sp>
        <p:nvSpPr>
          <p:cNvPr id="237" name="Google Shape;237;g2f8c2d91565_1_6"/>
          <p:cNvSpPr txBox="1"/>
          <p:nvPr>
            <p:ph idx="1" type="body"/>
          </p:nvPr>
        </p:nvSpPr>
        <p:spPr>
          <a:xfrm>
            <a:off x="455414" y="2745878"/>
            <a:ext cx="8233200" cy="736801"/>
          </a:xfrm>
          <a:prstGeom prst="rect">
            <a:avLst/>
          </a:prstGeom>
          <a:noFill/>
          <a:ln>
            <a:noFill/>
          </a:ln>
        </p:spPr>
        <p:txBody>
          <a:bodyPr anchorCtr="0" anchor="t" bIns="32725" lIns="32725" spcFirstLastPara="1" rIns="32725" wrap="square" tIns="32725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1pPr>
            <a:lvl2pPr indent="-228600" lvl="1" marL="9144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2pPr>
            <a:lvl3pPr indent="-228600" lvl="2" marL="1371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3pPr>
            <a:lvl4pPr indent="-228600" lvl="3" marL="18288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4pPr>
            <a:lvl5pPr indent="-228600" lvl="4" marL="22860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5pPr>
            <a:lvl6pPr indent="-4064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38" name="Google Shape;238;g2f8c2d91565_1_6"/>
          <p:cNvSpPr txBox="1"/>
          <p:nvPr>
            <p:ph idx="12" type="sldNum"/>
          </p:nvPr>
        </p:nvSpPr>
        <p:spPr>
          <a:xfrm>
            <a:off x="4443726" y="4946570"/>
            <a:ext cx="247716" cy="238316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f8c2d91565_1_10"/>
          <p:cNvSpPr txBox="1"/>
          <p:nvPr>
            <p:ph type="title"/>
          </p:nvPr>
        </p:nvSpPr>
        <p:spPr>
          <a:xfrm>
            <a:off x="455414" y="80366"/>
            <a:ext cx="8233200" cy="1071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25" lIns="32725" spcFirstLastPara="1" rIns="32725" wrap="square" tIns="327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9pPr>
          </a:lstStyle>
          <a:p/>
        </p:txBody>
      </p:sp>
      <p:sp>
        <p:nvSpPr>
          <p:cNvPr id="241" name="Google Shape;241;g2f8c2d91565_1_10"/>
          <p:cNvSpPr txBox="1"/>
          <p:nvPr>
            <p:ph idx="12" type="sldNum"/>
          </p:nvPr>
        </p:nvSpPr>
        <p:spPr>
          <a:xfrm>
            <a:off x="4443726" y="4946570"/>
            <a:ext cx="247716" cy="238316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f8c2d91565_1_13"/>
          <p:cNvSpPr txBox="1"/>
          <p:nvPr>
            <p:ph idx="12" type="sldNum"/>
          </p:nvPr>
        </p:nvSpPr>
        <p:spPr>
          <a:xfrm>
            <a:off x="4443726" y="4946570"/>
            <a:ext cx="247716" cy="238316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type="title"/>
          </p:nvPr>
        </p:nvSpPr>
        <p:spPr>
          <a:xfrm>
            <a:off x="455414" y="80367"/>
            <a:ext cx="8233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" type="body"/>
          </p:nvPr>
        </p:nvSpPr>
        <p:spPr>
          <a:xfrm>
            <a:off x="455414" y="1386334"/>
            <a:ext cx="8233200" cy="3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rmAutofit/>
          </a:bodyPr>
          <a:lstStyle>
            <a:lvl1pPr indent="-260350" lvl="0" marL="457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1pPr>
            <a:lvl2pPr indent="-260350" lvl="1" marL="914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2pPr>
            <a:lvl3pPr indent="-260350" lvl="2" marL="1371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3pPr>
            <a:lvl4pPr indent="-260350" lvl="3" marL="1828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4pPr>
            <a:lvl5pPr indent="-260350" lvl="4" marL="22860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5pPr>
            <a:lvl6pPr indent="-26035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6pPr>
            <a:lvl7pPr indent="-26035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7pPr>
            <a:lvl8pPr indent="-26035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8pPr>
            <a:lvl9pPr indent="-26035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2" type="sldNum"/>
          </p:nvPr>
        </p:nvSpPr>
        <p:spPr>
          <a:xfrm>
            <a:off x="4446984" y="4935885"/>
            <a:ext cx="2412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f8c2d91565_1_15"/>
          <p:cNvSpPr txBox="1"/>
          <p:nvPr>
            <p:ph type="title"/>
          </p:nvPr>
        </p:nvSpPr>
        <p:spPr>
          <a:xfrm>
            <a:off x="455414" y="1788169"/>
            <a:ext cx="8233200" cy="156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25" lIns="32725" spcFirstLastPara="1" rIns="32725" wrap="square" tIns="32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9pPr>
          </a:lstStyle>
          <a:p/>
        </p:txBody>
      </p:sp>
      <p:sp>
        <p:nvSpPr>
          <p:cNvPr id="246" name="Google Shape;246;g2f8c2d91565_1_15"/>
          <p:cNvSpPr txBox="1"/>
          <p:nvPr>
            <p:ph idx="12" type="sldNum"/>
          </p:nvPr>
        </p:nvSpPr>
        <p:spPr>
          <a:xfrm>
            <a:off x="4443726" y="4946570"/>
            <a:ext cx="247716" cy="238316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f8c2d91565_1_18"/>
          <p:cNvSpPr txBox="1"/>
          <p:nvPr>
            <p:ph type="title"/>
          </p:nvPr>
        </p:nvSpPr>
        <p:spPr>
          <a:xfrm>
            <a:off x="455414" y="80366"/>
            <a:ext cx="8233200" cy="1071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25" lIns="32725" spcFirstLastPara="1" rIns="32725" wrap="square" tIns="327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9pPr>
          </a:lstStyle>
          <a:p/>
        </p:txBody>
      </p:sp>
      <p:sp>
        <p:nvSpPr>
          <p:cNvPr id="249" name="Google Shape;249;g2f8c2d91565_1_18"/>
          <p:cNvSpPr txBox="1"/>
          <p:nvPr>
            <p:ph idx="1" type="body"/>
          </p:nvPr>
        </p:nvSpPr>
        <p:spPr>
          <a:xfrm>
            <a:off x="455414" y="1386333"/>
            <a:ext cx="8233200" cy="3415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25" lIns="32725" spcFirstLastPara="1" rIns="32725" wrap="square" tIns="32725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50" name="Google Shape;250;g2f8c2d91565_1_18"/>
          <p:cNvSpPr txBox="1"/>
          <p:nvPr>
            <p:ph idx="12" type="sldNum"/>
          </p:nvPr>
        </p:nvSpPr>
        <p:spPr>
          <a:xfrm>
            <a:off x="4443726" y="4946570"/>
            <a:ext cx="247716" cy="238316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 Alt" showMasterSp="0">
  <p:cSld name="Photo - 3 Up Al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9;p17" id="252" name="Google Shape;252;g2f8c2d91565_1_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9177" y="28832"/>
            <a:ext cx="577100" cy="5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f8c2d91565_1_22"/>
          <p:cNvSpPr txBox="1"/>
          <p:nvPr/>
        </p:nvSpPr>
        <p:spPr>
          <a:xfrm>
            <a:off x="372885" y="4874962"/>
            <a:ext cx="8194800" cy="241112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 BNN Comms Workshop</a:t>
            </a:r>
            <a:endParaRPr/>
          </a:p>
        </p:txBody>
      </p:sp>
      <p:sp>
        <p:nvSpPr>
          <p:cNvPr id="254" name="Google Shape;254;g2f8c2d91565_1_22"/>
          <p:cNvSpPr/>
          <p:nvPr>
            <p:ph idx="2" type="pic"/>
          </p:nvPr>
        </p:nvSpPr>
        <p:spPr>
          <a:xfrm>
            <a:off x="3134319" y="187523"/>
            <a:ext cx="2875501" cy="3187800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g2f8c2d91565_1_22"/>
          <p:cNvSpPr/>
          <p:nvPr>
            <p:ph idx="3" type="pic"/>
          </p:nvPr>
        </p:nvSpPr>
        <p:spPr>
          <a:xfrm>
            <a:off x="6018608" y="187523"/>
            <a:ext cx="2875502" cy="3187800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g2f8c2d91565_1_22"/>
          <p:cNvSpPr/>
          <p:nvPr>
            <p:ph idx="4" type="pic"/>
          </p:nvPr>
        </p:nvSpPr>
        <p:spPr>
          <a:xfrm>
            <a:off x="250031" y="187523"/>
            <a:ext cx="2875501" cy="3187800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g2f8c2d91565_1_22"/>
          <p:cNvSpPr txBox="1"/>
          <p:nvPr>
            <p:ph type="title"/>
          </p:nvPr>
        </p:nvSpPr>
        <p:spPr>
          <a:xfrm>
            <a:off x="455414" y="3583037"/>
            <a:ext cx="8233200" cy="750001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9pPr>
          </a:lstStyle>
          <a:p/>
        </p:txBody>
      </p:sp>
      <p:sp>
        <p:nvSpPr>
          <p:cNvPr id="258" name="Google Shape;258;g2f8c2d91565_1_22"/>
          <p:cNvSpPr txBox="1"/>
          <p:nvPr>
            <p:ph idx="1" type="body"/>
          </p:nvPr>
        </p:nvSpPr>
        <p:spPr>
          <a:xfrm>
            <a:off x="455414" y="4326433"/>
            <a:ext cx="8233200" cy="676501"/>
          </a:xfrm>
          <a:prstGeom prst="rect">
            <a:avLst/>
          </a:prstGeom>
          <a:noFill/>
          <a:ln>
            <a:noFill/>
          </a:ln>
        </p:spPr>
        <p:txBody>
          <a:bodyPr anchorCtr="0" anchor="t" bIns="32725" lIns="32725" spcFirstLastPara="1" rIns="32725" wrap="square" tIns="32725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1pPr>
            <a:lvl2pPr indent="-228600" lvl="1" marL="9144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2pPr>
            <a:lvl3pPr indent="-228600" lvl="2" marL="1371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3pPr>
            <a:lvl4pPr indent="-228600" lvl="3" marL="18288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4pPr>
            <a:lvl5pPr indent="-228600" lvl="4" marL="22860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5pPr>
            <a:lvl6pPr indent="-4064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59" name="Google Shape;259;g2f8c2d91565_1_22"/>
          <p:cNvSpPr txBox="1"/>
          <p:nvPr>
            <p:ph idx="12" type="sldNum"/>
          </p:nvPr>
        </p:nvSpPr>
        <p:spPr>
          <a:xfrm>
            <a:off x="4443726" y="4946570"/>
            <a:ext cx="247716" cy="238316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showMasterSp="0">
  <p:cSld name="Photo - Horizontal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9;p17" id="261" name="Google Shape;261;g2f8c2d91565_1_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9177" y="28832"/>
            <a:ext cx="577100" cy="5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2f8c2d91565_1_31"/>
          <p:cNvSpPr txBox="1"/>
          <p:nvPr/>
        </p:nvSpPr>
        <p:spPr>
          <a:xfrm>
            <a:off x="372885" y="4874962"/>
            <a:ext cx="8194800" cy="241112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 BNN Comms Workshop</a:t>
            </a:r>
            <a:endParaRPr/>
          </a:p>
        </p:txBody>
      </p:sp>
      <p:sp>
        <p:nvSpPr>
          <p:cNvPr id="263" name="Google Shape;263;g2f8c2d91565_1_31"/>
          <p:cNvSpPr/>
          <p:nvPr>
            <p:ph idx="2" type="pic"/>
          </p:nvPr>
        </p:nvSpPr>
        <p:spPr>
          <a:xfrm>
            <a:off x="258961" y="194221"/>
            <a:ext cx="8626200" cy="318780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g2f8c2d91565_1_31"/>
          <p:cNvSpPr txBox="1"/>
          <p:nvPr>
            <p:ph type="title"/>
          </p:nvPr>
        </p:nvSpPr>
        <p:spPr>
          <a:xfrm>
            <a:off x="455414" y="3583037"/>
            <a:ext cx="8233200" cy="750001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9pPr>
          </a:lstStyle>
          <a:p/>
        </p:txBody>
      </p:sp>
      <p:sp>
        <p:nvSpPr>
          <p:cNvPr id="265" name="Google Shape;265;g2f8c2d91565_1_31"/>
          <p:cNvSpPr txBox="1"/>
          <p:nvPr>
            <p:ph idx="1" type="body"/>
          </p:nvPr>
        </p:nvSpPr>
        <p:spPr>
          <a:xfrm>
            <a:off x="455414" y="4326433"/>
            <a:ext cx="8233200" cy="676501"/>
          </a:xfrm>
          <a:prstGeom prst="rect">
            <a:avLst/>
          </a:prstGeom>
          <a:noFill/>
          <a:ln>
            <a:noFill/>
          </a:ln>
        </p:spPr>
        <p:txBody>
          <a:bodyPr anchorCtr="0" anchor="t" bIns="32725" lIns="32725" spcFirstLastPara="1" rIns="32725" wrap="square" tIns="32725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1pPr>
            <a:lvl2pPr indent="-228600" lvl="1" marL="9144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2pPr>
            <a:lvl3pPr indent="-228600" lvl="2" marL="1371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3pPr>
            <a:lvl4pPr indent="-228600" lvl="3" marL="18288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4pPr>
            <a:lvl5pPr indent="-228600" lvl="4" marL="22860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5pPr>
            <a:lvl6pPr indent="-4064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66" name="Google Shape;266;g2f8c2d91565_1_31"/>
          <p:cNvSpPr txBox="1"/>
          <p:nvPr>
            <p:ph idx="12" type="sldNum"/>
          </p:nvPr>
        </p:nvSpPr>
        <p:spPr>
          <a:xfrm>
            <a:off x="4443726" y="4946570"/>
            <a:ext cx="247716" cy="238316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 showMasterSp="0">
  <p:cSld name="Photo - Vertical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9;p17" id="268" name="Google Shape;268;g2f8c2d91565_1_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9177" y="28832"/>
            <a:ext cx="577100" cy="5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2f8c2d91565_1_38"/>
          <p:cNvSpPr txBox="1"/>
          <p:nvPr/>
        </p:nvSpPr>
        <p:spPr>
          <a:xfrm>
            <a:off x="372885" y="4874962"/>
            <a:ext cx="8194800" cy="241112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 BNN Comms Workshop</a:t>
            </a:r>
            <a:endParaRPr/>
          </a:p>
        </p:txBody>
      </p:sp>
      <p:sp>
        <p:nvSpPr>
          <p:cNvPr id="270" name="Google Shape;270;g2f8c2d91565_1_38"/>
          <p:cNvSpPr/>
          <p:nvPr>
            <p:ph idx="2" type="pic"/>
          </p:nvPr>
        </p:nvSpPr>
        <p:spPr>
          <a:xfrm>
            <a:off x="4563069" y="328165"/>
            <a:ext cx="4143301" cy="4494002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g2f8c2d91565_1_38"/>
          <p:cNvSpPr txBox="1"/>
          <p:nvPr>
            <p:ph type="title"/>
          </p:nvPr>
        </p:nvSpPr>
        <p:spPr>
          <a:xfrm>
            <a:off x="455414" y="890736"/>
            <a:ext cx="3938100" cy="1841701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9pPr>
          </a:lstStyle>
          <a:p/>
        </p:txBody>
      </p:sp>
      <p:sp>
        <p:nvSpPr>
          <p:cNvPr id="272" name="Google Shape;272;g2f8c2d91565_1_38"/>
          <p:cNvSpPr txBox="1"/>
          <p:nvPr>
            <p:ph idx="1" type="body"/>
          </p:nvPr>
        </p:nvSpPr>
        <p:spPr>
          <a:xfrm>
            <a:off x="455414" y="2866430"/>
            <a:ext cx="3938100" cy="1895401"/>
          </a:xfrm>
          <a:prstGeom prst="rect">
            <a:avLst/>
          </a:prstGeom>
          <a:noFill/>
          <a:ln>
            <a:noFill/>
          </a:ln>
        </p:spPr>
        <p:txBody>
          <a:bodyPr anchorCtr="0" anchor="t" bIns="32725" lIns="32725" spcFirstLastPara="1" rIns="32725" wrap="square" tIns="32725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1pPr>
            <a:lvl2pPr indent="-228600" lvl="1" marL="9144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2pPr>
            <a:lvl3pPr indent="-228600" lvl="2" marL="1371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3pPr>
            <a:lvl4pPr indent="-228600" lvl="3" marL="18288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4pPr>
            <a:lvl5pPr indent="-228600" lvl="4" marL="22860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i="1" sz="2100">
                <a:solidFill>
                  <a:srgbClr val="717D75"/>
                </a:solidFill>
              </a:defRPr>
            </a:lvl5pPr>
            <a:lvl6pPr indent="-4064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73" name="Google Shape;273;g2f8c2d91565_1_38"/>
          <p:cNvSpPr txBox="1"/>
          <p:nvPr>
            <p:ph idx="12" type="sldNum"/>
          </p:nvPr>
        </p:nvSpPr>
        <p:spPr>
          <a:xfrm>
            <a:off x="4443726" y="4946570"/>
            <a:ext cx="247716" cy="238316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 showMasterSp="0">
  <p:cSld name="Title, Bullets &amp; Photo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9;p17" id="275" name="Google Shape;275;g2f8c2d91565_1_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9177" y="28832"/>
            <a:ext cx="577100" cy="5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f8c2d91565_1_45"/>
          <p:cNvSpPr txBox="1"/>
          <p:nvPr/>
        </p:nvSpPr>
        <p:spPr>
          <a:xfrm>
            <a:off x="372885" y="4874962"/>
            <a:ext cx="8194800" cy="241112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 BNN Comms Workshop</a:t>
            </a:r>
            <a:endParaRPr/>
          </a:p>
        </p:txBody>
      </p:sp>
      <p:sp>
        <p:nvSpPr>
          <p:cNvPr id="277" name="Google Shape;277;g2f8c2d91565_1_45"/>
          <p:cNvSpPr/>
          <p:nvPr>
            <p:ph idx="2" type="pic"/>
          </p:nvPr>
        </p:nvSpPr>
        <p:spPr>
          <a:xfrm>
            <a:off x="4723805" y="1366241"/>
            <a:ext cx="3991501" cy="3455701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Google Shape;278;g2f8c2d91565_1_45"/>
          <p:cNvSpPr txBox="1"/>
          <p:nvPr>
            <p:ph type="title"/>
          </p:nvPr>
        </p:nvSpPr>
        <p:spPr>
          <a:xfrm>
            <a:off x="455414" y="80366"/>
            <a:ext cx="8233200" cy="1071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25" lIns="32725" spcFirstLastPara="1" rIns="32725" wrap="square" tIns="327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9pPr>
          </a:lstStyle>
          <a:p/>
        </p:txBody>
      </p:sp>
      <p:sp>
        <p:nvSpPr>
          <p:cNvPr id="279" name="Google Shape;279;g2f8c2d91565_1_45"/>
          <p:cNvSpPr txBox="1"/>
          <p:nvPr>
            <p:ph idx="1" type="body"/>
          </p:nvPr>
        </p:nvSpPr>
        <p:spPr>
          <a:xfrm>
            <a:off x="455414" y="1386333"/>
            <a:ext cx="3938100" cy="3415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25" lIns="32725" spcFirstLastPara="1" rIns="32725" wrap="square" tIns="32725">
            <a:normAutofit/>
          </a:bodyPr>
          <a:lstStyle>
            <a:lvl1pPr indent="-36195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•"/>
              <a:defRPr sz="2100"/>
            </a:lvl1pPr>
            <a:lvl2pPr indent="-361950" lvl="1" marL="9144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61950" lvl="2" marL="13716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•"/>
              <a:defRPr sz="2100"/>
            </a:lvl3pPr>
            <a:lvl4pPr indent="-361950" lvl="3" marL="18288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•"/>
              <a:defRPr sz="2100"/>
            </a:lvl4pPr>
            <a:lvl5pPr indent="-361950" lvl="4" marL="22860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•"/>
              <a:defRPr sz="2100"/>
            </a:lvl5pPr>
            <a:lvl6pPr indent="-4064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80" name="Google Shape;280;g2f8c2d91565_1_45"/>
          <p:cNvSpPr txBox="1"/>
          <p:nvPr>
            <p:ph idx="12" type="sldNum"/>
          </p:nvPr>
        </p:nvSpPr>
        <p:spPr>
          <a:xfrm>
            <a:off x="4443726" y="4946570"/>
            <a:ext cx="247716" cy="238316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 showMasterSp="0">
  <p:cSld name="Bullets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9;p17" id="282" name="Google Shape;282;g2f8c2d91565_1_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9177" y="28832"/>
            <a:ext cx="577100" cy="5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2f8c2d91565_1_52"/>
          <p:cNvSpPr txBox="1"/>
          <p:nvPr/>
        </p:nvSpPr>
        <p:spPr>
          <a:xfrm>
            <a:off x="372885" y="4874962"/>
            <a:ext cx="8194800" cy="241112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 BNN Comms Workshop</a:t>
            </a:r>
            <a:endParaRPr/>
          </a:p>
        </p:txBody>
      </p:sp>
      <p:sp>
        <p:nvSpPr>
          <p:cNvPr id="284" name="Google Shape;284;g2f8c2d91565_1_52"/>
          <p:cNvSpPr txBox="1"/>
          <p:nvPr>
            <p:ph idx="1" type="body"/>
          </p:nvPr>
        </p:nvSpPr>
        <p:spPr>
          <a:xfrm>
            <a:off x="455414" y="341561"/>
            <a:ext cx="8233200" cy="44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25" lIns="32725" spcFirstLastPara="1" rIns="32725" wrap="square" tIns="32725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85" name="Google Shape;285;g2f8c2d91565_1_52"/>
          <p:cNvSpPr txBox="1"/>
          <p:nvPr>
            <p:ph idx="12" type="sldNum"/>
          </p:nvPr>
        </p:nvSpPr>
        <p:spPr>
          <a:xfrm>
            <a:off x="4443726" y="4946570"/>
            <a:ext cx="247716" cy="238316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 showMasterSp="0">
  <p:cSld name="Photo - 3 Up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9;p17" id="287" name="Google Shape;287;g2f8c2d91565_1_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9177" y="28832"/>
            <a:ext cx="577100" cy="5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2f8c2d91565_1_57"/>
          <p:cNvSpPr txBox="1"/>
          <p:nvPr/>
        </p:nvSpPr>
        <p:spPr>
          <a:xfrm>
            <a:off x="372885" y="4874962"/>
            <a:ext cx="8194800" cy="241112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 BNN Comms Workshop</a:t>
            </a:r>
            <a:endParaRPr/>
          </a:p>
        </p:txBody>
      </p:sp>
      <p:sp>
        <p:nvSpPr>
          <p:cNvPr id="289" name="Google Shape;289;g2f8c2d91565_1_57"/>
          <p:cNvSpPr/>
          <p:nvPr>
            <p:ph idx="2" type="pic"/>
          </p:nvPr>
        </p:nvSpPr>
        <p:spPr>
          <a:xfrm>
            <a:off x="4598789" y="2585144"/>
            <a:ext cx="4116600" cy="2236802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g2f8c2d91565_1_57"/>
          <p:cNvSpPr/>
          <p:nvPr>
            <p:ph idx="3" type="pic"/>
          </p:nvPr>
        </p:nvSpPr>
        <p:spPr>
          <a:xfrm>
            <a:off x="4598789" y="338212"/>
            <a:ext cx="4116600" cy="2236801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g2f8c2d91565_1_57"/>
          <p:cNvSpPr/>
          <p:nvPr>
            <p:ph idx="4" type="pic"/>
          </p:nvPr>
        </p:nvSpPr>
        <p:spPr>
          <a:xfrm>
            <a:off x="437554" y="328165"/>
            <a:ext cx="4143301" cy="4494002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g2f8c2d91565_1_57"/>
          <p:cNvSpPr txBox="1"/>
          <p:nvPr>
            <p:ph idx="12" type="sldNum"/>
          </p:nvPr>
        </p:nvSpPr>
        <p:spPr>
          <a:xfrm>
            <a:off x="4443726" y="4946570"/>
            <a:ext cx="247716" cy="238316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9;p17" id="294" name="Google Shape;294;g2f8c2d91565_1_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9177" y="28832"/>
            <a:ext cx="577100" cy="5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2f8c2d91565_1_64"/>
          <p:cNvSpPr txBox="1"/>
          <p:nvPr/>
        </p:nvSpPr>
        <p:spPr>
          <a:xfrm>
            <a:off x="372885" y="4874962"/>
            <a:ext cx="8194800" cy="241112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 BNN Comms Workshop</a:t>
            </a:r>
            <a:endParaRPr/>
          </a:p>
        </p:txBody>
      </p:sp>
      <p:sp>
        <p:nvSpPr>
          <p:cNvPr id="296" name="Google Shape;296;g2f8c2d91565_1_64"/>
          <p:cNvSpPr txBox="1"/>
          <p:nvPr>
            <p:ph idx="1" type="body"/>
          </p:nvPr>
        </p:nvSpPr>
        <p:spPr>
          <a:xfrm>
            <a:off x="1437679" y="3502669"/>
            <a:ext cx="6259802" cy="334801"/>
          </a:xfrm>
          <a:prstGeom prst="rect">
            <a:avLst/>
          </a:prstGeom>
          <a:noFill/>
          <a:ln>
            <a:noFill/>
          </a:ln>
        </p:spPr>
        <p:txBody>
          <a:bodyPr anchorCtr="0" anchor="t" bIns="32725" lIns="32725" spcFirstLastPara="1" rIns="32725" wrap="square" tIns="327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2100"/>
              <a:buFont typeface="Arial"/>
              <a:buNone/>
              <a:defRPr i="1" sz="2100"/>
            </a:lvl1pPr>
            <a:lvl2pPr indent="-3619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2100"/>
              <a:buFont typeface="Arial"/>
              <a:buChar char="•"/>
              <a:defRPr i="1" sz="2100"/>
            </a:lvl2pPr>
            <a:lvl3pPr indent="-36195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2100"/>
              <a:buFont typeface="Arial"/>
              <a:buChar char="•"/>
              <a:defRPr i="1" sz="2100"/>
            </a:lvl3pPr>
            <a:lvl4pPr indent="-3619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2100"/>
              <a:buFont typeface="Arial"/>
              <a:buChar char="•"/>
              <a:defRPr i="1" sz="2100"/>
            </a:lvl4pPr>
            <a:lvl5pPr indent="-36195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2100"/>
              <a:buFont typeface="Arial"/>
              <a:buChar char="•"/>
              <a:defRPr i="1" sz="2100"/>
            </a:lvl5pPr>
            <a:lvl6pPr indent="-4064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97" name="Google Shape;297;g2f8c2d91565_1_64"/>
          <p:cNvSpPr txBox="1"/>
          <p:nvPr>
            <p:ph idx="2" type="body"/>
          </p:nvPr>
        </p:nvSpPr>
        <p:spPr>
          <a:xfrm>
            <a:off x="1437679" y="2216794"/>
            <a:ext cx="6259802" cy="428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25" lIns="32725" spcFirstLastPara="1" rIns="32725" wrap="square" tIns="32725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98" name="Google Shape;298;g2f8c2d91565_1_64"/>
          <p:cNvSpPr txBox="1"/>
          <p:nvPr>
            <p:ph idx="12" type="sldNum"/>
          </p:nvPr>
        </p:nvSpPr>
        <p:spPr>
          <a:xfrm>
            <a:off x="4443726" y="4946570"/>
            <a:ext cx="247716" cy="238316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 showMasterSp="0">
  <p:cSld name="Photo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9;p17" id="300" name="Google Shape;300;g2f8c2d91565_1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9177" y="28832"/>
            <a:ext cx="577100" cy="5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2f8c2d91565_1_70"/>
          <p:cNvSpPr txBox="1"/>
          <p:nvPr/>
        </p:nvSpPr>
        <p:spPr>
          <a:xfrm>
            <a:off x="372885" y="4874962"/>
            <a:ext cx="8194800" cy="241112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 BNN Comms Workshop</a:t>
            </a:r>
            <a:endParaRPr/>
          </a:p>
        </p:txBody>
      </p:sp>
      <p:sp>
        <p:nvSpPr>
          <p:cNvPr id="302" name="Google Shape;302;g2f8c2d91565_1_7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g2f8c2d91565_1_70"/>
          <p:cNvSpPr txBox="1"/>
          <p:nvPr>
            <p:ph idx="12" type="sldNum"/>
          </p:nvPr>
        </p:nvSpPr>
        <p:spPr>
          <a:xfrm>
            <a:off x="4443726" y="4946570"/>
            <a:ext cx="247716" cy="238316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/>
          <p:nvPr>
            <p:ph idx="12" type="sldNum"/>
          </p:nvPr>
        </p:nvSpPr>
        <p:spPr>
          <a:xfrm>
            <a:off x="4456981" y="4794473"/>
            <a:ext cx="230040" cy="329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Poppins"/>
              <a:buNone/>
              <a:defRPr b="0" i="0" sz="738" u="none" cap="none" strike="noStrike">
                <a:solidFill>
                  <a:srgbClr val="9A958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Poppins"/>
              <a:buNone/>
              <a:defRPr b="0" i="0" sz="738" u="none" cap="none" strike="noStrike">
                <a:solidFill>
                  <a:srgbClr val="9A958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Poppins"/>
              <a:buNone/>
              <a:defRPr b="0" i="0" sz="738" u="none" cap="none" strike="noStrike">
                <a:solidFill>
                  <a:srgbClr val="9A958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Poppins"/>
              <a:buNone/>
              <a:defRPr b="0" i="0" sz="738" u="none" cap="none" strike="noStrike">
                <a:solidFill>
                  <a:srgbClr val="9A958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Poppins"/>
              <a:buNone/>
              <a:defRPr b="0" i="0" sz="738" u="none" cap="none" strike="noStrike">
                <a:solidFill>
                  <a:srgbClr val="9A958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Poppins"/>
              <a:buNone/>
              <a:defRPr b="0" i="0" sz="738" u="none" cap="none" strike="noStrike">
                <a:solidFill>
                  <a:srgbClr val="9A958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Poppins"/>
              <a:buNone/>
              <a:defRPr b="0" i="0" sz="738" u="none" cap="none" strike="noStrike">
                <a:solidFill>
                  <a:srgbClr val="9A958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Poppins"/>
              <a:buNone/>
              <a:defRPr b="0" i="0" sz="738" u="none" cap="none" strike="noStrike">
                <a:solidFill>
                  <a:srgbClr val="9A958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Poppins"/>
              <a:buNone/>
              <a:defRPr b="0" i="0" sz="738" u="none" cap="none" strike="noStrike">
                <a:solidFill>
                  <a:srgbClr val="9A958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showMasterSp="0">
  <p:cSld name="Title &amp; Subtitle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9;p17" id="305" name="Google Shape;305;g2f8c2d91565_1_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9177" y="28832"/>
            <a:ext cx="577100" cy="5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2f8c2d91565_1_75"/>
          <p:cNvSpPr txBox="1"/>
          <p:nvPr/>
        </p:nvSpPr>
        <p:spPr>
          <a:xfrm>
            <a:off x="372885" y="4874962"/>
            <a:ext cx="8194800" cy="241112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 BNN Comms Workshop</a:t>
            </a:r>
            <a:endParaRPr/>
          </a:p>
        </p:txBody>
      </p:sp>
      <p:sp>
        <p:nvSpPr>
          <p:cNvPr id="307" name="Google Shape;307;g2f8c2d91565_1_75"/>
          <p:cNvSpPr txBox="1"/>
          <p:nvPr>
            <p:ph type="title"/>
          </p:nvPr>
        </p:nvSpPr>
        <p:spPr>
          <a:xfrm>
            <a:off x="553641" y="796974"/>
            <a:ext cx="8036701" cy="2009102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6D6D"/>
              </a:buClr>
              <a:buSzPts val="5000"/>
              <a:buFont typeface="Libre Baskerville"/>
              <a:buNone/>
              <a:defRPr sz="5000">
                <a:solidFill>
                  <a:srgbClr val="276D6D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800"/>
              <a:buNone/>
              <a:defRPr/>
            </a:lvl9pPr>
          </a:lstStyle>
          <a:p/>
        </p:txBody>
      </p:sp>
      <p:sp>
        <p:nvSpPr>
          <p:cNvPr id="308" name="Google Shape;308;g2f8c2d91565_1_75"/>
          <p:cNvSpPr txBox="1"/>
          <p:nvPr>
            <p:ph idx="1" type="body"/>
          </p:nvPr>
        </p:nvSpPr>
        <p:spPr>
          <a:xfrm>
            <a:off x="553641" y="2799457"/>
            <a:ext cx="8036701" cy="997801"/>
          </a:xfrm>
          <a:prstGeom prst="rect">
            <a:avLst/>
          </a:prstGeom>
          <a:noFill/>
          <a:ln>
            <a:noFill/>
          </a:ln>
        </p:spPr>
        <p:txBody>
          <a:bodyPr anchorCtr="0" anchor="t" bIns="32725" lIns="32725" spcFirstLastPara="1" rIns="32725" wrap="square" tIns="327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Arial"/>
              <a:buNone/>
              <a:defRPr sz="3600">
                <a:solidFill>
                  <a:srgbClr val="5E5E5E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Arial"/>
              <a:buNone/>
              <a:defRPr sz="3600">
                <a:solidFill>
                  <a:srgbClr val="5E5E5E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Arial"/>
              <a:buNone/>
              <a:defRPr sz="3600">
                <a:solidFill>
                  <a:srgbClr val="5E5E5E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Arial"/>
              <a:buNone/>
              <a:defRPr sz="3600">
                <a:solidFill>
                  <a:srgbClr val="5E5E5E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Arial"/>
              <a:buNone/>
              <a:defRPr sz="3600">
                <a:solidFill>
                  <a:srgbClr val="5E5E5E"/>
                </a:solidFill>
              </a:defRPr>
            </a:lvl5pPr>
            <a:lvl6pPr indent="-4064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309" name="Google Shape;309;g2f8c2d91565_1_75"/>
          <p:cNvSpPr txBox="1"/>
          <p:nvPr>
            <p:ph idx="12" type="sldNum"/>
          </p:nvPr>
        </p:nvSpPr>
        <p:spPr>
          <a:xfrm>
            <a:off x="4429497" y="4815333"/>
            <a:ext cx="275968" cy="262885"/>
          </a:xfrm>
          <a:prstGeom prst="rect">
            <a:avLst/>
          </a:prstGeom>
          <a:noFill/>
          <a:ln>
            <a:noFill/>
          </a:ln>
        </p:spPr>
        <p:txBody>
          <a:bodyPr anchorCtr="0" anchor="t" bIns="32725" lIns="32725" spcFirstLastPara="1" rIns="32725" wrap="square" tIns="3272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/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/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/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/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/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/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/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/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29" name="Google Shape;2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0"/>
          <p:cNvSpPr txBox="1"/>
          <p:nvPr>
            <p:ph type="ctrTitle"/>
          </p:nvPr>
        </p:nvSpPr>
        <p:spPr>
          <a:xfrm>
            <a:off x="1313259" y="975589"/>
            <a:ext cx="6517482" cy="18819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subTitle"/>
          </p:nvPr>
        </p:nvSpPr>
        <p:spPr>
          <a:xfrm>
            <a:off x="1313259" y="2914651"/>
            <a:ext cx="6517482" cy="102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2" name="Google Shape;32;p10"/>
          <p:cNvSpPr txBox="1"/>
          <p:nvPr>
            <p:ph idx="10" type="dt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1" type="ftr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6" name="Google Shape;3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1"/>
          <p:cNvSpPr txBox="1"/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685330" y="1775320"/>
            <a:ext cx="7772870" cy="2568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0" type="dt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1" type="ftr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2" type="sldNum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3" name="Google Shape;4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2"/>
          <p:cNvSpPr txBox="1"/>
          <p:nvPr>
            <p:ph type="title"/>
          </p:nvPr>
        </p:nvSpPr>
        <p:spPr>
          <a:xfrm>
            <a:off x="685331" y="621423"/>
            <a:ext cx="7763814" cy="2052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wentieth Century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685331" y="2743093"/>
            <a:ext cx="7763814" cy="102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0" name="Google Shape;5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3"/>
          <p:cNvSpPr txBox="1"/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85330" y="1775320"/>
            <a:ext cx="3829520" cy="2568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4629150" y="1775320"/>
            <a:ext cx="3829050" cy="2568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24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" Type="http://schemas.openxmlformats.org/officeDocument/2006/relationships/image" Target="../media/image6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49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4"/>
          <p:cNvPicPr preferRelativeResize="0"/>
          <p:nvPr/>
        </p:nvPicPr>
        <p:blipFill rotWithShape="1">
          <a:blip r:embed="rId1">
            <a:alphaModFix amt="70000"/>
          </a:blip>
          <a:srcRect b="0" l="0" r="0" t="0"/>
          <a:stretch/>
        </p:blipFill>
        <p:spPr>
          <a:xfrm>
            <a:off x="1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/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wentieth Century"/>
              <a:buNone/>
              <a:defRPr b="0" i="0" sz="27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" type="body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14325" lvl="1" marL="9144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95275" lvl="3" marL="18288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95275" lvl="4" marL="22860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295275" lvl="5" marL="27432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295275" lvl="6" marL="32004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295275" lvl="7" marL="36576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295275" lvl="8" marL="41148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0" type="dt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1" type="ftr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2" type="sldNum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wentieth Century"/>
              <a:buNone/>
              <a:defRPr b="0" i="0" sz="7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5903bed25_4_0"/>
          <p:cNvSpPr txBox="1"/>
          <p:nvPr>
            <p:ph type="title"/>
          </p:nvPr>
        </p:nvSpPr>
        <p:spPr>
          <a:xfrm>
            <a:off x="455414" y="80367"/>
            <a:ext cx="8233172" cy="107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alatino"/>
              <a:buNone/>
              <a:defRPr b="0" i="0" sz="45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alatino"/>
              <a:buNone/>
              <a:defRPr b="0" i="0" sz="45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alatino"/>
              <a:buNone/>
              <a:defRPr b="0" i="0" sz="45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alatino"/>
              <a:buNone/>
              <a:defRPr b="0" i="0" sz="45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alatino"/>
              <a:buNone/>
              <a:defRPr b="0" i="0" sz="45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alatino"/>
              <a:buNone/>
              <a:defRPr b="0" i="0" sz="45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alatino"/>
              <a:buNone/>
              <a:defRPr b="0" i="0" sz="45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alatino"/>
              <a:buNone/>
              <a:defRPr b="0" i="0" sz="45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alatino"/>
              <a:buNone/>
              <a:defRPr b="0" i="0" sz="45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/>
        </p:txBody>
      </p:sp>
      <p:sp>
        <p:nvSpPr>
          <p:cNvPr id="167" name="Google Shape;167;g305903bed25_4_0"/>
          <p:cNvSpPr txBox="1"/>
          <p:nvPr>
            <p:ph idx="1" type="body"/>
          </p:nvPr>
        </p:nvSpPr>
        <p:spPr>
          <a:xfrm>
            <a:off x="455414" y="1386334"/>
            <a:ext cx="8233172" cy="3415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1100"/>
              <a:buFont typeface="Palatino"/>
              <a:buChar char="•"/>
              <a:defRPr b="0" i="0" sz="2800" u="none" cap="none" strike="noStrike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/>
        </p:txBody>
      </p:sp>
      <p:sp>
        <p:nvSpPr>
          <p:cNvPr id="168" name="Google Shape;168;g305903bed25_4_0"/>
          <p:cNvSpPr txBox="1"/>
          <p:nvPr>
            <p:ph idx="12" type="sldNum"/>
          </p:nvPr>
        </p:nvSpPr>
        <p:spPr>
          <a:xfrm>
            <a:off x="4446984" y="4935885"/>
            <a:ext cx="241102" cy="214313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alatino"/>
              <a:buNone/>
              <a:defRPr b="0" i="0" sz="1200" u="none" cap="none" strike="noStrik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g305903bed25_4_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99178" y="28833"/>
            <a:ext cx="577099" cy="57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05903bed25_4_0"/>
          <p:cNvSpPr txBox="1"/>
          <p:nvPr/>
        </p:nvSpPr>
        <p:spPr>
          <a:xfrm>
            <a:off x="372885" y="4874963"/>
            <a:ext cx="8194922" cy="165322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2019 BNN Comms Workshop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ERT logo" id="171" name="Google Shape;171;g305903bed25_4_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9178" y="605931"/>
            <a:ext cx="577099" cy="35513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9;p17" id="230" name="Google Shape;230;g2f8c2d91565_1_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99177" y="28832"/>
            <a:ext cx="577100" cy="5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f8c2d91565_1_0"/>
          <p:cNvSpPr txBox="1"/>
          <p:nvPr/>
        </p:nvSpPr>
        <p:spPr>
          <a:xfrm>
            <a:off x="372885" y="4874962"/>
            <a:ext cx="8194800" cy="241112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 BNN Comms Workshop</a:t>
            </a:r>
            <a:endParaRPr/>
          </a:p>
        </p:txBody>
      </p:sp>
      <p:sp>
        <p:nvSpPr>
          <p:cNvPr id="232" name="Google Shape;232;g2f8c2d91565_1_0"/>
          <p:cNvSpPr txBox="1"/>
          <p:nvPr>
            <p:ph type="title"/>
          </p:nvPr>
        </p:nvSpPr>
        <p:spPr>
          <a:xfrm>
            <a:off x="455414" y="1788169"/>
            <a:ext cx="8233200" cy="156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25" lIns="32725" spcFirstLastPara="1" rIns="32725" wrap="square" tIns="327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4500"/>
              <a:buFont typeface="Arial"/>
              <a:buNone/>
              <a:defRPr b="0" i="0" sz="45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4500"/>
              <a:buFont typeface="Arial"/>
              <a:buNone/>
              <a:defRPr b="0" i="0" sz="45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4500"/>
              <a:buFont typeface="Arial"/>
              <a:buNone/>
              <a:defRPr b="0" i="0" sz="45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4500"/>
              <a:buFont typeface="Arial"/>
              <a:buNone/>
              <a:defRPr b="0" i="0" sz="45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4500"/>
              <a:buFont typeface="Arial"/>
              <a:buNone/>
              <a:defRPr b="0" i="0" sz="45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4500"/>
              <a:buFont typeface="Arial"/>
              <a:buNone/>
              <a:defRPr b="0" i="0" sz="45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4500"/>
              <a:buFont typeface="Arial"/>
              <a:buNone/>
              <a:defRPr b="0" i="0" sz="45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4500"/>
              <a:buFont typeface="Arial"/>
              <a:buNone/>
              <a:defRPr b="0" i="0" sz="45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4500"/>
              <a:buFont typeface="Arial"/>
              <a:buNone/>
              <a:defRPr b="0" i="0" sz="45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g2f8c2d91565_1_0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25" lIns="32725" spcFirstLastPara="1" rIns="32725" wrap="square" tIns="32725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Google Shape;234;g2f8c2d91565_1_0"/>
          <p:cNvSpPr txBox="1"/>
          <p:nvPr>
            <p:ph idx="12" type="sldNum"/>
          </p:nvPr>
        </p:nvSpPr>
        <p:spPr>
          <a:xfrm>
            <a:off x="4443726" y="4946570"/>
            <a:ext cx="247716" cy="238316"/>
          </a:xfrm>
          <a:prstGeom prst="rect">
            <a:avLst/>
          </a:prstGeom>
          <a:noFill/>
          <a:ln>
            <a:noFill/>
          </a:ln>
        </p:spPr>
        <p:txBody>
          <a:bodyPr anchorCtr="0" anchor="b" bIns="32725" lIns="32725" spcFirstLastPara="1" rIns="32725" wrap="square" tIns="32725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sGAmlZxXOBYMw6nQusNB2Ld0aJr694jy/view" TargetMode="External"/><Relationship Id="rId4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9DFD1"/>
            </a:gs>
            <a:gs pos="74000">
              <a:srgbClr val="8DA9E4"/>
            </a:gs>
            <a:gs pos="83000">
              <a:srgbClr val="8DA9E4"/>
            </a:gs>
            <a:gs pos="100000">
              <a:srgbClr val="B3C5ED"/>
            </a:gs>
          </a:gsLst>
          <a:lin ang="5400000" scaled="0"/>
        </a:gra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"/>
          <p:cNvSpPr txBox="1"/>
          <p:nvPr>
            <p:ph type="title"/>
          </p:nvPr>
        </p:nvSpPr>
        <p:spPr>
          <a:xfrm>
            <a:off x="794657" y="207614"/>
            <a:ext cx="7481125" cy="2089271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ct val="113333"/>
              <a:buFont typeface="Arial"/>
              <a:buNone/>
            </a:pPr>
            <a:br>
              <a:rPr b="1" i="0" lang="en-US" sz="15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5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ct val="89473"/>
              <a:buFont typeface="Arial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BNN Disaster Response </a:t>
            </a:r>
            <a:r>
              <a:rPr i="0" lang="en-US" sz="3600" u="none" cap="none" strike="noStrike">
                <a:solidFill>
                  <a:srgbClr val="546056"/>
                </a:solidFill>
                <a:latin typeface="Calibri"/>
                <a:ea typeface="Calibri"/>
                <a:cs typeface="Calibri"/>
                <a:sym typeface="Calibri"/>
              </a:rPr>
              <a:t>Drill</a:t>
            </a:r>
            <a:endParaRPr i="0" sz="3600" u="none" cap="none" strike="noStrike">
              <a:solidFill>
                <a:srgbClr val="5460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ct val="100000"/>
              <a:buFont typeface="Arial"/>
              <a:buNone/>
            </a:pPr>
            <a:r>
              <a:rPr b="1" i="0" lang="en-US" sz="4000" u="none" cap="none" strike="noStrike">
                <a:solidFill>
                  <a:srgbClr val="546056"/>
                </a:solidFill>
                <a:latin typeface="Calibri"/>
                <a:ea typeface="Calibri"/>
                <a:cs typeface="Calibri"/>
                <a:sym typeface="Calibri"/>
              </a:rPr>
              <a:t>Communications Workshop</a:t>
            </a:r>
            <a:endParaRPr b="1" i="0" sz="4000" u="none" cap="none" strike="noStrike">
              <a:solidFill>
                <a:srgbClr val="5460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ct val="1000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4857" y="2296885"/>
            <a:ext cx="1791057" cy="179105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"/>
          <p:cNvSpPr txBox="1"/>
          <p:nvPr/>
        </p:nvSpPr>
        <p:spPr>
          <a:xfrm>
            <a:off x="5647384" y="4225300"/>
            <a:ext cx="3278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72B5B"/>
                </a:solidFill>
              </a:rPr>
              <a:t>Drill Date: October 5,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497bff3919_0_0"/>
          <p:cNvSpPr txBox="1"/>
          <p:nvPr>
            <p:ph type="title"/>
          </p:nvPr>
        </p:nvSpPr>
        <p:spPr>
          <a:xfrm>
            <a:off x="378964" y="102217"/>
            <a:ext cx="8233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Why Keep a Communications Log?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1497bff3919_0_0"/>
          <p:cNvSpPr txBox="1"/>
          <p:nvPr/>
        </p:nvSpPr>
        <p:spPr>
          <a:xfrm>
            <a:off x="1485175" y="928200"/>
            <a:ext cx="62901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0" i="0" lang="en-US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Multiple incidents can be confusing to track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0" i="0" lang="en-US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Provides a reminder of what was communicated when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0" i="0" lang="en-US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single incident may require multiple communications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0" i="0" lang="en-US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Provides a record for first responders triaging a medical or other incident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0" i="0" lang="en-US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Provides a record for FEMA, insurance and other authorities about response and resolution.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" name="Google Shape;397;p6"/>
          <p:cNvGraphicFramePr/>
          <p:nvPr/>
        </p:nvGraphicFramePr>
        <p:xfrm>
          <a:off x="47375" y="1260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{2E9101F8-9406-46D3-80F2-5CBFF3349E30}</a:tableStyleId>
              </a:tblPr>
              <a:tblGrid>
                <a:gridCol w="671625"/>
                <a:gridCol w="1104050"/>
                <a:gridCol w="929250"/>
                <a:gridCol w="4821000"/>
                <a:gridCol w="934750"/>
              </a:tblGrid>
              <a:tr h="790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TIME</a:t>
                      </a:r>
                      <a:endParaRPr b="1"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FROM</a:t>
                      </a:r>
                      <a:endParaRPr b="1"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TO</a:t>
                      </a:r>
                      <a:endParaRPr b="1"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MESSAGE SUMMARY</a:t>
                      </a:r>
                      <a:endParaRPr b="1"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4290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MODE </a:t>
                      </a:r>
                      <a:endParaRPr b="1" sz="12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(Radio, Zello, Text)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8" name="Google Shape;398;p6"/>
          <p:cNvSpPr txBox="1"/>
          <p:nvPr/>
        </p:nvSpPr>
        <p:spPr>
          <a:xfrm>
            <a:off x="81525" y="170600"/>
            <a:ext cx="9144000" cy="19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43180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Date ________________  Your Block ___________________________________   </a:t>
            </a:r>
            <a:r>
              <a:rPr b="1" lang="en-US" sz="20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COMMUNICATIONS LOG</a:t>
            </a:r>
            <a:endParaRPr b="1" sz="20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marR="43180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Communications Lead or HAM Radio Operator ____________________________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/>
              <a:t> 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/>
              <a:t> </a:t>
            </a:r>
            <a:endParaRPr sz="1100"/>
          </a:p>
          <a:p>
            <a:pPr indent="0" lvl="0" marL="127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f851b6ed47_0_0"/>
          <p:cNvSpPr txBox="1"/>
          <p:nvPr>
            <p:ph type="title"/>
          </p:nvPr>
        </p:nvSpPr>
        <p:spPr>
          <a:xfrm>
            <a:off x="912614" y="80367"/>
            <a:ext cx="8233200" cy="1071600"/>
          </a:xfrm>
          <a:prstGeom prst="rect">
            <a:avLst/>
          </a:prstGeom>
        </p:spPr>
        <p:txBody>
          <a:bodyPr anchorCtr="0" anchor="ctr" bIns="32750" lIns="32750" spcFirstLastPara="1" rIns="32750" wrap="square" tIns="327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2024 Drill FRS Radio Channel, Privacy Code and HAM Simplex Assignments per Community Command Posts</a:t>
            </a:r>
            <a:endParaRPr/>
          </a:p>
        </p:txBody>
      </p:sp>
      <p:graphicFrame>
        <p:nvGraphicFramePr>
          <p:cNvPr id="404" name="Google Shape;404;g2f851b6ed47_0_0"/>
          <p:cNvGraphicFramePr/>
          <p:nvPr/>
        </p:nvGraphicFramePr>
        <p:xfrm>
          <a:off x="1065075" y="1151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{2E9101F8-9406-46D3-80F2-5CBFF3349E30}</a:tableStyleId>
              </a:tblPr>
              <a:tblGrid>
                <a:gridCol w="1628775"/>
                <a:gridCol w="1609725"/>
                <a:gridCol w="1609725"/>
                <a:gridCol w="1609725"/>
              </a:tblGrid>
              <a:tr h="571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CCP/Community Command Post</a:t>
                      </a:r>
                      <a:endParaRPr b="1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FRS</a:t>
                      </a:r>
                      <a:endParaRPr b="1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Channel</a:t>
                      </a:r>
                      <a:endParaRPr b="1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Privacy</a:t>
                      </a:r>
                      <a:endParaRPr b="1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code</a:t>
                      </a:r>
                      <a:endParaRPr b="1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HAM</a:t>
                      </a:r>
                      <a:endParaRPr b="1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Simplex</a:t>
                      </a:r>
                      <a:endParaRPr b="1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Franklin School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NONE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NONE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NONE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Hoover School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 (DCS)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BURL 2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Lincoln School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22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11 (DCS) &amp; 31 (DCS)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BURL 2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McKinley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22 (DCS)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BURL 1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Roosevelt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22 (CTCSS)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BURL 1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Washington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18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11 (DCS)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BURL 1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f851b6ed47_0_4"/>
          <p:cNvSpPr txBox="1"/>
          <p:nvPr>
            <p:ph type="title"/>
          </p:nvPr>
        </p:nvSpPr>
        <p:spPr>
          <a:xfrm>
            <a:off x="455449" y="341125"/>
            <a:ext cx="8233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6086"/>
              <a:buNone/>
            </a:pPr>
            <a:r>
              <a:rPr lang="en-US" sz="4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FEMA’s view on HAMs...</a:t>
            </a:r>
            <a:endParaRPr sz="4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6086"/>
              <a:buNone/>
            </a:pPr>
            <a:r>
              <a:rPr lang="en-US" sz="4600"/>
              <a:t>\</a:t>
            </a:r>
            <a:endParaRPr sz="4600"/>
          </a:p>
        </p:txBody>
      </p:sp>
      <p:pic>
        <p:nvPicPr>
          <p:cNvPr id="410" name="Google Shape;410;g2f851b6ed47_0_4" title="FEMA Administrator on Amateur Radio use in an emergency (convert-video-online.com).m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6000" y="1171428"/>
            <a:ext cx="4509000" cy="33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05903bed25_4_64"/>
          <p:cNvSpPr txBox="1"/>
          <p:nvPr>
            <p:ph type="title"/>
          </p:nvPr>
        </p:nvSpPr>
        <p:spPr>
          <a:xfrm>
            <a:off x="303900" y="17472"/>
            <a:ext cx="7767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I am a HAM and am available to help after a disaster: 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305903bed25_4_64"/>
          <p:cNvSpPr txBox="1"/>
          <p:nvPr/>
        </p:nvSpPr>
        <p:spPr>
          <a:xfrm>
            <a:off x="676475" y="1174219"/>
            <a:ext cx="5085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5E"/>
              </a:buClr>
              <a:buSzPts val="23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Burlingame V Repeater: 146.805/-600kHz/192.8 Hz</a:t>
            </a:r>
            <a:r>
              <a:rPr b="0" i="0" lang="en-US" sz="16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546056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descr="Picture 206" id="417" name="Google Shape;417;g305903bed25_4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9291" y="1574798"/>
            <a:ext cx="1710563" cy="1304200"/>
          </a:xfrm>
          <a:prstGeom prst="rect">
            <a:avLst/>
          </a:prstGeom>
          <a:noFill/>
          <a:ln cap="flat" cmpd="sng" w="25400">
            <a:solidFill>
              <a:srgbClr val="F3F7F5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3600000" dist="190500">
              <a:srgbClr val="000000">
                <a:alpha val="69019"/>
              </a:srgbClr>
            </a:outerShdw>
          </a:effectLst>
        </p:spPr>
      </p:pic>
      <p:pic>
        <p:nvPicPr>
          <p:cNvPr descr="images-1.jpeg" id="418" name="Google Shape;418;g305903bed25_4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7970" y="3364818"/>
            <a:ext cx="1808262" cy="1252389"/>
          </a:xfrm>
          <a:prstGeom prst="rect">
            <a:avLst/>
          </a:prstGeom>
          <a:noFill/>
          <a:ln cap="flat" cmpd="sng" w="25400">
            <a:solidFill>
              <a:srgbClr val="F3F7F5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3600000" dist="190500">
              <a:srgbClr val="000000">
                <a:alpha val="69019"/>
              </a:srgbClr>
            </a:outerShdw>
          </a:effectLst>
        </p:spPr>
      </p:pic>
      <p:sp>
        <p:nvSpPr>
          <p:cNvPr id="419" name="Google Shape;419;g305903bed25_4_64"/>
          <p:cNvSpPr txBox="1"/>
          <p:nvPr/>
        </p:nvSpPr>
        <p:spPr>
          <a:xfrm>
            <a:off x="608450" y="1798700"/>
            <a:ext cx="52209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-26035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en-US" sz="1900"/>
              <a:t>If you are first on frequency, you are Net Control. Continue to take check-ins.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en-US" sz="1900"/>
              <a:t>Net Control can be transferred, as needed.</a:t>
            </a:r>
            <a:endParaRPr sz="19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420" name="Google Shape;420;g305903bed25_4_64"/>
          <p:cNvSpPr txBox="1"/>
          <p:nvPr/>
        </p:nvSpPr>
        <p:spPr>
          <a:xfrm>
            <a:off x="571475" y="3170825"/>
            <a:ext cx="50850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How do I determine if there is a need?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t/>
            </a:r>
            <a:endParaRPr b="1" sz="1500"/>
          </a:p>
          <a:p>
            <a:pPr indent="-260350" lvl="0" marL="2921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Monitor </a:t>
            </a:r>
            <a:r>
              <a:rPr lang="en-US" sz="1900">
                <a:solidFill>
                  <a:srgbClr val="FF0000"/>
                </a:solidFill>
              </a:rPr>
              <a:t>BURL 1</a:t>
            </a:r>
            <a:r>
              <a:rPr lang="en-US" sz="1900"/>
              <a:t> and </a:t>
            </a:r>
            <a:r>
              <a:rPr lang="en-US" sz="1900">
                <a:solidFill>
                  <a:srgbClr val="FF0000"/>
                </a:solidFill>
              </a:rPr>
              <a:t>BURL 2 (Simplex)</a:t>
            </a:r>
            <a:endParaRPr sz="1900">
              <a:solidFill>
                <a:srgbClr val="FF0000"/>
              </a:solidFill>
            </a:endParaRPr>
          </a:p>
          <a:p>
            <a:pPr indent="-260350" lvl="0" marL="2921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Monitor </a:t>
            </a:r>
            <a:r>
              <a:rPr lang="en-US" sz="1900">
                <a:solidFill>
                  <a:srgbClr val="FF0000"/>
                </a:solidFill>
              </a:rPr>
              <a:t>FRS Channel</a:t>
            </a:r>
            <a:r>
              <a:rPr lang="en-US" sz="1900"/>
              <a:t> for your CCP</a:t>
            </a:r>
            <a:endParaRPr sz="1900"/>
          </a:p>
          <a:p>
            <a:pPr indent="-260350" lvl="0" marL="2921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Zello: </a:t>
            </a:r>
            <a:r>
              <a:rPr lang="en-US" sz="1900">
                <a:solidFill>
                  <a:srgbClr val="FF0000"/>
                </a:solidFill>
              </a:rPr>
              <a:t>BNN Zello Net Channel</a:t>
            </a:r>
            <a:endParaRPr sz="1900"/>
          </a:p>
        </p:txBody>
      </p:sp>
      <p:sp>
        <p:nvSpPr>
          <p:cNvPr id="421" name="Google Shape;421;g305903bed25_4_64"/>
          <p:cNvSpPr txBox="1"/>
          <p:nvPr/>
        </p:nvSpPr>
        <p:spPr>
          <a:xfrm>
            <a:off x="719350" y="718225"/>
            <a:ext cx="491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b="1" lang="en-US" sz="2000"/>
              <a:t>How do I check in? </a:t>
            </a:r>
            <a:endParaRPr sz="3300">
              <a:solidFill>
                <a:srgbClr val="546056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22" name="Google Shape;422;g305903bed25_4_64"/>
          <p:cNvSpPr txBox="1"/>
          <p:nvPr/>
        </p:nvSpPr>
        <p:spPr>
          <a:xfrm>
            <a:off x="3701950" y="4922300"/>
            <a:ext cx="163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46056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f24123b4d4_1_0"/>
          <p:cNvSpPr txBox="1"/>
          <p:nvPr>
            <p:ph type="title"/>
          </p:nvPr>
        </p:nvSpPr>
        <p:spPr>
          <a:xfrm>
            <a:off x="1416738" y="76281"/>
            <a:ext cx="57891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4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HAM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Communication Plan</a:t>
            </a:r>
            <a:endParaRPr sz="2400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f24123b4d4_1_0"/>
          <p:cNvSpPr txBox="1"/>
          <p:nvPr/>
        </p:nvSpPr>
        <p:spPr>
          <a:xfrm>
            <a:off x="445950" y="641481"/>
            <a:ext cx="8252100" cy="47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spAutoFit/>
          </a:bodyPr>
          <a:lstStyle/>
          <a:p>
            <a:pPr indent="-29210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Ham communication to and from the EOC and the Community Command Post (CCP) will occur on Burlingame V  (Repeater: 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146.805/-600kHz/192.8 Hz)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NOTE: If communications are suboptimal on Burlingame V, then try Simplex using BURL 1 or BURL 2.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921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Ham communication to and from the CCP and the NCP will take place on Simplex B</a:t>
            </a:r>
            <a:r>
              <a:rPr lang="en-US" sz="18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URL</a:t>
            </a:r>
            <a:r>
              <a:rPr b="0" i="0" lang="en-US" sz="1800" u="none" cap="none" strike="noStrik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 1 or Simplex B</a:t>
            </a:r>
            <a:r>
              <a:rPr lang="en-US" sz="18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URL</a:t>
            </a:r>
            <a:r>
              <a:rPr b="0" i="0" lang="en-US" sz="1800" u="none" cap="none" strike="noStrik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 2.</a:t>
            </a:r>
            <a:endParaRPr b="0" i="0" sz="1800" u="none" cap="none" strike="noStrike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61595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18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URL </a:t>
            </a:r>
            <a:r>
              <a:rPr b="0" i="0" lang="en-US" sz="1800" u="none" cap="none" strike="noStrik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1 (147.525/114.8 Hz) is to be used by Hams at: Washington, McKinley, and Roosevelt Schools (CCPs) and Hams in neighborhoods of those respective schools.</a:t>
            </a:r>
            <a:endParaRPr b="0" i="0" sz="1800" u="none" cap="none" strike="noStrike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61595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18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URL </a:t>
            </a:r>
            <a:r>
              <a:rPr b="0" i="0" lang="en-US" sz="1800" u="none" cap="none" strike="noStrik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 2  (146.595/114.8 Hz is to be used by Hams at: Franklin, Lincoln, and Hoover Schools (CCPs) and Hams in neighborhoods of those respective schools.</a:t>
            </a:r>
            <a:endParaRPr b="0" i="0" sz="1800" u="none" cap="none" strike="noStrike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f8c2d91565_1_81"/>
          <p:cNvSpPr txBox="1"/>
          <p:nvPr/>
        </p:nvSpPr>
        <p:spPr>
          <a:xfrm>
            <a:off x="1091986" y="729187"/>
            <a:ext cx="67566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Arrive at Community Command Post at 8:00 AM to 8:15 AM to set up:</a:t>
            </a:r>
            <a:r>
              <a:rPr b="0" i="0" lang="en-US" sz="1200" u="none" cap="none" strike="noStrike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Locating folding table and chairs (sun), radios, antennas on mast,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portable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clock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communication forms that don’t fly awa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y.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FF26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Do radio check on Burlingame V with EOC as soon as you are set up.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Monitor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Burlingame 1 or Burlingame 2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depending on school (CCP). Simplex may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be used if Burlingame V is not optimal. (Suggest Burlingame Hills Relay do radio check with Hoover on FRS)</a:t>
            </a:r>
            <a:endParaRPr/>
          </a:p>
          <a:p>
            <a:pPr indent="0" lvl="0" marL="0" marR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FF2600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At around 8:50-9:00 AM</a:t>
            </a:r>
            <a:r>
              <a:rPr b="1" i="0" lang="en-US" sz="1200" u="none" cap="none" strike="noStrike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, do FRS radio checks with neighborhoods</a:t>
            </a:r>
            <a:r>
              <a:rPr b="1" lang="en-US" sz="12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120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FF26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9:00 AM Drill starts. Record all incidents received from Neighborhoods </a:t>
            </a:r>
            <a:r>
              <a:rPr b="1" lang="en-US" sz="12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b="1" i="0" lang="en-US" sz="1200" u="none" cap="none" strike="noStrike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time received.</a:t>
            </a:r>
            <a:r>
              <a:rPr b="0" i="0" lang="en-US" sz="1200" u="none" cap="none" strike="noStrike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 all incident transmissions from CCP to EOC and time sent. </a:t>
            </a:r>
            <a:endParaRPr/>
          </a:p>
          <a:p>
            <a:pPr indent="0" lvl="0" marL="0" marR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FF26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By 10:30 AM all Neighborhoods should have signed out.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You may sign out to the EOC when you have received all neighborhood sign outs and then secure.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FF26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Complete your Communication Log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write notes of what went well, what needs improvement and suggestions for improvement. </a:t>
            </a:r>
            <a:endParaRPr/>
          </a:p>
        </p:txBody>
      </p:sp>
      <p:sp>
        <p:nvSpPr>
          <p:cNvPr id="434" name="Google Shape;434;g2f8c2d91565_1_81"/>
          <p:cNvSpPr txBox="1"/>
          <p:nvPr/>
        </p:nvSpPr>
        <p:spPr>
          <a:xfrm>
            <a:off x="2132325" y="77399"/>
            <a:ext cx="5273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HAM Communicator Suggested Drill  Schedule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f8c2d91dcb_0_0"/>
          <p:cNvSpPr txBox="1"/>
          <p:nvPr/>
        </p:nvSpPr>
        <p:spPr>
          <a:xfrm>
            <a:off x="1877125" y="537375"/>
            <a:ext cx="492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46056"/>
                </a:solidFill>
              </a:rPr>
              <a:t>Neighborhood Communicator Suggested Schedule</a:t>
            </a:r>
            <a:endParaRPr sz="1600">
              <a:solidFill>
                <a:srgbClr val="546056"/>
              </a:solidFill>
            </a:endParaRPr>
          </a:p>
        </p:txBody>
      </p:sp>
      <p:sp>
        <p:nvSpPr>
          <p:cNvPr id="440" name="Google Shape;440;g2f8c2d91dcb_0_0"/>
          <p:cNvSpPr txBox="1"/>
          <p:nvPr/>
        </p:nvSpPr>
        <p:spPr>
          <a:xfrm>
            <a:off x="1030400" y="1415950"/>
            <a:ext cx="69435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Between 8:50 - 9:00 am, have 2-watt FRS radio on and ready to receive a radio check from the CCP (school) HAM.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From the start of the drill at 9:00 am, record all incidents sent to the CCP HAM with time sent on the communication log. Also record any communication from the CCP HAM with time received on the communication log.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At the completion of your neighborhood drill, notify the CCP HAM that the drill has ended in your neighborhood.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hlink"/>
                </a:solidFill>
              </a:rPr>
              <a:t>If one is unable to make contact with the CCP (school) HAM, consider asking for a RELAY from another neighborhood.</a:t>
            </a:r>
            <a:endParaRPr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61b334d2a8_0_28"/>
          <p:cNvSpPr txBox="1"/>
          <p:nvPr>
            <p:ph type="title"/>
          </p:nvPr>
        </p:nvSpPr>
        <p:spPr>
          <a:xfrm>
            <a:off x="286840" y="54290"/>
            <a:ext cx="77670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4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Equipment Do I Need?</a:t>
            </a:r>
            <a:endParaRPr sz="2400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g61b334d2a8_0_28"/>
          <p:cNvSpPr txBox="1"/>
          <p:nvPr/>
        </p:nvSpPr>
        <p:spPr>
          <a:xfrm>
            <a:off x="539807" y="924961"/>
            <a:ext cx="4824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6161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61b334d2a8_0_28"/>
          <p:cNvSpPr txBox="1"/>
          <p:nvPr/>
        </p:nvSpPr>
        <p:spPr>
          <a:xfrm>
            <a:off x="3185554" y="1235772"/>
            <a:ext cx="2772900" cy="469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Neighborhoods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Intra-block Communication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61b334d2a8_0_28"/>
          <p:cNvSpPr txBox="1"/>
          <p:nvPr/>
        </p:nvSpPr>
        <p:spPr>
          <a:xfrm>
            <a:off x="349450" y="1855975"/>
            <a:ext cx="27027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4765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2-Watt FRS Radio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HAM Radio *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US" sz="1700"/>
              <a:t>Walkie Talkie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Pens/Pencils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 Sheets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61b334d2a8_0_28"/>
          <p:cNvSpPr txBox="1"/>
          <p:nvPr/>
        </p:nvSpPr>
        <p:spPr>
          <a:xfrm>
            <a:off x="6051596" y="1235771"/>
            <a:ext cx="2772900" cy="30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61b334d2a8_0_28"/>
          <p:cNvSpPr txBox="1"/>
          <p:nvPr/>
        </p:nvSpPr>
        <p:spPr>
          <a:xfrm>
            <a:off x="3185546" y="1806522"/>
            <a:ext cx="2772900" cy="24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4765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Walkie Talkies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US" sz="1700"/>
              <a:t>Runners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61b334d2a8_0_28"/>
          <p:cNvSpPr txBox="1"/>
          <p:nvPr/>
        </p:nvSpPr>
        <p:spPr>
          <a:xfrm>
            <a:off x="6051597" y="1806535"/>
            <a:ext cx="2647200" cy="24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4765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2-Watt FRS Radio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HAM Radio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 Source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Antenna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Pens/Pencils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 Sheets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61b334d2a8_0_28"/>
          <p:cNvSpPr txBox="1"/>
          <p:nvPr/>
        </p:nvSpPr>
        <p:spPr>
          <a:xfrm flipH="1">
            <a:off x="431025" y="1235925"/>
            <a:ext cx="2528400" cy="469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Neighborhood Command Post (NCP)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61b334d2a8_0_28"/>
          <p:cNvSpPr txBox="1"/>
          <p:nvPr/>
        </p:nvSpPr>
        <p:spPr>
          <a:xfrm>
            <a:off x="6046699" y="1235772"/>
            <a:ext cx="2772900" cy="469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Command Post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(CCP)</a:t>
            </a: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&amp;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Emergency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Operations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Center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(EOC)</a:t>
            </a:r>
            <a:endParaRPr b="1" i="0" sz="12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6352ac75fe_0_119"/>
          <p:cNvSpPr txBox="1"/>
          <p:nvPr/>
        </p:nvSpPr>
        <p:spPr>
          <a:xfrm>
            <a:off x="0" y="-95692"/>
            <a:ext cx="9143999" cy="5239192"/>
          </a:xfrm>
          <a:prstGeom prst="rect">
            <a:avLst/>
          </a:prstGeom>
          <a:gradFill>
            <a:gsLst>
              <a:gs pos="0">
                <a:srgbClr val="91D0F3"/>
              </a:gs>
              <a:gs pos="50000">
                <a:srgbClr val="BCDFF5"/>
              </a:gs>
              <a:gs pos="100000">
                <a:srgbClr val="DEEEFA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9" name="Google Shape;459;g6352ac75fe_0_119"/>
          <p:cNvSpPr txBox="1"/>
          <p:nvPr>
            <p:ph type="title"/>
          </p:nvPr>
        </p:nvSpPr>
        <p:spPr>
          <a:xfrm>
            <a:off x="455414" y="152073"/>
            <a:ext cx="765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4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to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Escalate</a:t>
            </a:r>
            <a:r>
              <a:rPr lang="en-US" sz="24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During the Drill</a:t>
            </a:r>
            <a:endParaRPr sz="2400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6352ac75fe_0_119"/>
          <p:cNvSpPr txBox="1"/>
          <p:nvPr>
            <p:ph idx="4294967295" type="title"/>
          </p:nvPr>
        </p:nvSpPr>
        <p:spPr>
          <a:xfrm>
            <a:off x="0" y="744538"/>
            <a:ext cx="46355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spcFirstLastPara="1" rIns="83800" wrap="square" tIns="4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NOT RADIO LOW PRIORITY INCIDENTS 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igh helicopter.jpeg" id="461" name="Google Shape;461;g6352ac75fe_0_11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24082" r="24080" t="0"/>
          <a:stretch/>
        </p:blipFill>
        <p:spPr>
          <a:xfrm>
            <a:off x="5210276" y="1637394"/>
            <a:ext cx="3146425" cy="1624012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g6352ac75fe_0_119"/>
          <p:cNvSpPr txBox="1"/>
          <p:nvPr>
            <p:ph idx="4294967295" type="title"/>
          </p:nvPr>
        </p:nvSpPr>
        <p:spPr>
          <a:xfrm>
            <a:off x="4699000" y="623888"/>
            <a:ext cx="4445000" cy="682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spcFirstLastPara="1" rIns="83800" wrap="square" tIns="4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ESCALATE HIGH PRIORITY 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ownload limbo.jpeg" id="463" name="Google Shape;463;g6352ac75fe_0_119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179" r="0" t="0"/>
          <a:stretch/>
        </p:blipFill>
        <p:spPr>
          <a:xfrm>
            <a:off x="691116" y="1657160"/>
            <a:ext cx="3040063" cy="163036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6352ac75fe_0_119"/>
          <p:cNvSpPr txBox="1"/>
          <p:nvPr/>
        </p:nvSpPr>
        <p:spPr>
          <a:xfrm>
            <a:off x="391484" y="1160494"/>
            <a:ext cx="3873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00" lIns="83800" spcFirstLastPara="1" rIns="83800" wrap="square" tIns="4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6352ac75fe_0_119"/>
          <p:cNvSpPr txBox="1"/>
          <p:nvPr/>
        </p:nvSpPr>
        <p:spPr>
          <a:xfrm>
            <a:off x="190493" y="1306718"/>
            <a:ext cx="4445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00" lIns="83800" spcFirstLastPara="1" rIns="83800" wrap="square" tIns="4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Priority Incidents = Blocks will handle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6352ac75fe_0_119"/>
          <p:cNvSpPr txBox="1"/>
          <p:nvPr/>
        </p:nvSpPr>
        <p:spPr>
          <a:xfrm>
            <a:off x="4995332" y="1306711"/>
            <a:ext cx="3767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00" lIns="83800" spcFirstLastPara="1" rIns="83800" wrap="square" tIns="4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Priority Incidents = Radio In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6352ac75fe_0_119"/>
          <p:cNvSpPr txBox="1"/>
          <p:nvPr/>
        </p:nvSpPr>
        <p:spPr>
          <a:xfrm>
            <a:off x="455414" y="3309438"/>
            <a:ext cx="39687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00" lIns="83800" spcFirstLastPara="1" rIns="83800" wrap="square" tIns="4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Block group should expect to respond to 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LOW 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MEDIUM 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Priority incidents - as this Block community is doing so well here.  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incidents are 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LOW / MEDIUM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 Broken arm, small fires, disoriented person.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6352ac75fe_0_119"/>
          <p:cNvSpPr txBox="1"/>
          <p:nvPr/>
        </p:nvSpPr>
        <p:spPr>
          <a:xfrm>
            <a:off x="5045396" y="3309438"/>
            <a:ext cx="39687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00" lIns="83800" spcFirstLastPara="1" rIns="83800" wrap="square" tIns="4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 message to your volunteer HAM (at schools) any 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HIGH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Priority incidents to escalate for emergency responders. 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will be only 1-3 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HIGH 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incidents.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 Life-threatening injury, house engulfed in fire, power lines down.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"/>
          <p:cNvSpPr txBox="1"/>
          <p:nvPr>
            <p:ph type="title"/>
          </p:nvPr>
        </p:nvSpPr>
        <p:spPr>
          <a:xfrm>
            <a:off x="294680" y="110241"/>
            <a:ext cx="82332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9590"/>
              <a:buFont typeface="Arial"/>
              <a:buNone/>
            </a:pPr>
            <a:r>
              <a:rPr lang="en-US" sz="271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Citywide Drill </a:t>
            </a:r>
            <a:br>
              <a:rPr lang="en-US" sz="271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11">
                <a:latin typeface="Calibri"/>
                <a:ea typeface="Calibri"/>
                <a:cs typeface="Calibri"/>
                <a:sym typeface="Calibri"/>
              </a:rPr>
              <a:t>Saturday, October 5, 2024</a:t>
            </a:r>
            <a:endParaRPr sz="2711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35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6428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Picture 192" id="322" name="Google Shape;3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2813" y="1266547"/>
            <a:ext cx="1703679" cy="1304200"/>
          </a:xfrm>
          <a:prstGeom prst="rect">
            <a:avLst/>
          </a:prstGeom>
          <a:noFill/>
          <a:ln>
            <a:noFill/>
          </a:ln>
          <a:effectLst>
            <a:outerShdw blurRad="190500" rotWithShape="0" dir="5400000" dist="8455">
              <a:srgbClr val="000000"/>
            </a:outerShdw>
          </a:effectLst>
        </p:spPr>
      </p:pic>
      <p:pic>
        <p:nvPicPr>
          <p:cNvPr descr="Picture 191" id="323" name="Google Shape;3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7008" y="2828907"/>
            <a:ext cx="2008464" cy="1232956"/>
          </a:xfrm>
          <a:prstGeom prst="rect">
            <a:avLst/>
          </a:prstGeom>
          <a:noFill/>
          <a:ln>
            <a:noFill/>
          </a:ln>
          <a:effectLst>
            <a:outerShdw blurRad="190500" rotWithShape="0" dir="5400000" dist="8455">
              <a:srgbClr val="000000"/>
            </a:outerShdw>
          </a:effectLst>
        </p:spPr>
      </p:pic>
      <p:pic>
        <p:nvPicPr>
          <p:cNvPr descr="Picture 197" id="324" name="Google Shape;32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4894" y="3569091"/>
            <a:ext cx="1806270" cy="1071563"/>
          </a:xfrm>
          <a:prstGeom prst="rect">
            <a:avLst/>
          </a:prstGeom>
          <a:noFill/>
          <a:ln>
            <a:noFill/>
          </a:ln>
          <a:effectLst>
            <a:outerShdw blurRad="190500" rotWithShape="0" dir="5400000" dist="8455">
              <a:srgbClr val="000000"/>
            </a:outerShdw>
          </a:effectLst>
        </p:spPr>
      </p:pic>
      <p:sp>
        <p:nvSpPr>
          <p:cNvPr id="325" name="Google Shape;325;p2"/>
          <p:cNvSpPr txBox="1"/>
          <p:nvPr/>
        </p:nvSpPr>
        <p:spPr>
          <a:xfrm>
            <a:off x="430471" y="987715"/>
            <a:ext cx="5390700" cy="26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Neighborhood volunteers pull together to respond to a simulated 7.</a:t>
            </a:r>
            <a:r>
              <a:rPr lang="en-US" sz="1600">
                <a:solidFill>
                  <a:srgbClr val="546056"/>
                </a:solidFill>
              </a:rPr>
              <a:t>5</a:t>
            </a:r>
            <a:r>
              <a:rPr b="0" i="0" lang="en-US" sz="16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 earthquake. Drill participants include: </a:t>
            </a:r>
            <a:endParaRPr b="0" i="0" sz="1600" u="none" cap="none" strike="noStrike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b="0" i="0" lang="en-US" sz="16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Neighborhood Block Leads</a:t>
            </a:r>
            <a:endParaRPr b="0" i="0" sz="1600" u="none" cap="none" strike="noStrike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b="0" i="0" lang="en-US" sz="16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Block volunteers</a:t>
            </a:r>
            <a:endParaRPr b="0" i="0" sz="1600" u="none" cap="none" strike="noStrike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b="0" i="0" lang="en-US" sz="16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HAM radio operators</a:t>
            </a:r>
            <a:endParaRPr b="0" i="0" sz="1600" u="none" cap="none" strike="noStrike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b="0" i="0" lang="en-US" sz="16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CERTs - Community Emergency Response Team</a:t>
            </a:r>
            <a:endParaRPr b="0" i="0" sz="1600" u="none" cap="none" strike="noStrike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b="0" i="0" lang="en-US" sz="16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Central County Fire Department (CCFD) </a:t>
            </a:r>
            <a:endParaRPr b="0" i="0" sz="1600" u="none" cap="none" strike="noStrike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b="0" i="0" lang="en-US" sz="1600" u="none" cap="none" strike="noStrik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Burlingame Police Department (BPD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635485d5d1_0_9"/>
          <p:cNvSpPr txBox="1"/>
          <p:nvPr>
            <p:ph type="title"/>
          </p:nvPr>
        </p:nvSpPr>
        <p:spPr>
          <a:xfrm>
            <a:off x="210199" y="80367"/>
            <a:ext cx="7815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4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would you classify these?  High - Medium - Low</a:t>
            </a:r>
            <a:endParaRPr sz="2400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74" name="Google Shape;474;g635485d5d1_0_9"/>
          <p:cNvGraphicFramePr/>
          <p:nvPr/>
        </p:nvGraphicFramePr>
        <p:xfrm>
          <a:off x="609996" y="8021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{76C6F1C5-72DF-487A-B4A1-61CA158BC0C8}</a:tableStyleId>
              </a:tblPr>
              <a:tblGrid>
                <a:gridCol w="7286050"/>
              </a:tblGrid>
              <a:tr h="534425">
                <a:tc>
                  <a:txBody>
                    <a:bodyPr/>
                    <a:lstStyle/>
                    <a:p>
                      <a:pPr indent="-209550" lvl="0" marL="2413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cap="none" strike="noStrike"/>
                        <a:t>Chimney collapse, car damaged, dog missing </a:t>
                      </a:r>
                      <a:endParaRPr sz="1300" u="none" cap="none" strike="noStrike"/>
                    </a:p>
                  </a:txBody>
                  <a:tcPr marT="24125" marB="24125" marR="64300" marL="64300">
                    <a:solidFill>
                      <a:srgbClr val="E9F0F5"/>
                    </a:solidFill>
                  </a:tcPr>
                </a:tc>
              </a:tr>
              <a:tr h="534425">
                <a:tc>
                  <a:txBody>
                    <a:bodyPr/>
                    <a:lstStyle/>
                    <a:p>
                      <a:pPr indent="-209550" lvl="0" marL="2413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cap="none" strike="noStrike"/>
                        <a:t>Person with broken arm  </a:t>
                      </a:r>
                      <a:endParaRPr sz="1300" u="none" cap="none" strike="noStrike"/>
                    </a:p>
                  </a:txBody>
                  <a:tcPr marT="24125" marB="24125" marR="64300" marL="64300">
                    <a:solidFill>
                      <a:srgbClr val="E9F0F5"/>
                    </a:solidFill>
                  </a:tcPr>
                </a:tc>
              </a:tr>
              <a:tr h="534425">
                <a:tc>
                  <a:txBody>
                    <a:bodyPr/>
                    <a:lstStyle/>
                    <a:p>
                      <a:pPr indent="-209550" lvl="0" marL="2413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cap="none" strike="noStrike"/>
                        <a:t>Water main broken, street is flooded</a:t>
                      </a:r>
                      <a:endParaRPr sz="1300" u="none" cap="none" strike="noStrike"/>
                    </a:p>
                  </a:txBody>
                  <a:tcPr marT="24125" marB="24125" marR="64300" marL="64300">
                    <a:solidFill>
                      <a:srgbClr val="E9F0F5"/>
                    </a:solidFill>
                  </a:tcPr>
                </a:tc>
              </a:tr>
              <a:tr h="534425">
                <a:tc>
                  <a:txBody>
                    <a:bodyPr/>
                    <a:lstStyle/>
                    <a:p>
                      <a:pPr indent="-209550" lvl="0" marL="2413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cap="none" strike="noStrike"/>
                        <a:t>BBQ over on deck and started small fire</a:t>
                      </a:r>
                      <a:endParaRPr sz="1300" u="none" cap="none" strike="noStrike"/>
                    </a:p>
                  </a:txBody>
                  <a:tcPr marT="24125" marB="24125" marR="64300" marL="64300">
                    <a:solidFill>
                      <a:srgbClr val="E9F0F5"/>
                    </a:solidFill>
                  </a:tcPr>
                </a:tc>
              </a:tr>
              <a:tr h="534425">
                <a:tc>
                  <a:txBody>
                    <a:bodyPr/>
                    <a:lstStyle/>
                    <a:p>
                      <a:pPr indent="-209550" lvl="0" marL="2413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cap="none" strike="noStrike"/>
                        <a:t>Downed power lines sparking, people nearby</a:t>
                      </a:r>
                      <a:endParaRPr sz="1300" u="none" cap="none" strike="noStrike"/>
                    </a:p>
                  </a:txBody>
                  <a:tcPr marT="24125" marB="24125" marR="64300" marL="64300">
                    <a:solidFill>
                      <a:srgbClr val="E9F0F5"/>
                    </a:solidFill>
                  </a:tcPr>
                </a:tc>
              </a:tr>
              <a:tr h="628575">
                <a:tc>
                  <a:txBody>
                    <a:bodyPr/>
                    <a:lstStyle/>
                    <a:p>
                      <a:pPr indent="-209550" lvl="0" marL="2413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cap="none" strike="noStrike"/>
                        <a:t>House damaged and smell gas</a:t>
                      </a:r>
                      <a:endParaRPr sz="1300" u="none" cap="none" strike="noStrike"/>
                    </a:p>
                  </a:txBody>
                  <a:tcPr marT="24125" marB="24125" marR="64300" marL="64300">
                    <a:solidFill>
                      <a:srgbClr val="E9F0F5"/>
                    </a:solidFill>
                  </a:tcPr>
                </a:tc>
              </a:tr>
              <a:tr h="534425">
                <a:tc>
                  <a:txBody>
                    <a:bodyPr/>
                    <a:lstStyle/>
                    <a:p>
                      <a:pPr indent="-209550" lvl="0" marL="2413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cap="none" strike="noStrike"/>
                        <a:t>House engulfed in flames and threatening other homes</a:t>
                      </a:r>
                      <a:endParaRPr sz="1300" u="none" cap="none" strike="noStrike"/>
                    </a:p>
                  </a:txBody>
                  <a:tcPr marT="24125" marB="24125" marR="0" marL="64300">
                    <a:solidFill>
                      <a:srgbClr val="E9F0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7"/>
          <p:cNvSpPr txBox="1"/>
          <p:nvPr>
            <p:ph type="title"/>
          </p:nvPr>
        </p:nvSpPr>
        <p:spPr>
          <a:xfrm>
            <a:off x="210199" y="80367"/>
            <a:ext cx="7815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4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would you classify these?  High - Medium - Low</a:t>
            </a:r>
            <a:endParaRPr sz="2400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0" name="Google Shape;480;p27"/>
          <p:cNvGraphicFramePr/>
          <p:nvPr/>
        </p:nvGraphicFramePr>
        <p:xfrm>
          <a:off x="609996" y="8021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{76C6F1C5-72DF-487A-B4A1-61CA158BC0C8}</a:tableStyleId>
              </a:tblPr>
              <a:tblGrid>
                <a:gridCol w="7286050"/>
              </a:tblGrid>
              <a:tr h="534425">
                <a:tc>
                  <a:txBody>
                    <a:bodyPr/>
                    <a:lstStyle/>
                    <a:p>
                      <a:pPr indent="-209550" lvl="0" marL="2413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cap="none" strike="noStrike"/>
                        <a:t>Chimney collapse, car damaged, dog missing - Low</a:t>
                      </a:r>
                      <a:endParaRPr sz="1300" u="none" cap="none" strike="noStrike"/>
                    </a:p>
                  </a:txBody>
                  <a:tcPr marT="24125" marB="24125" marR="64300" marL="64300">
                    <a:solidFill>
                      <a:srgbClr val="E9F0F5"/>
                    </a:solidFill>
                  </a:tcPr>
                </a:tc>
              </a:tr>
              <a:tr h="534425">
                <a:tc>
                  <a:txBody>
                    <a:bodyPr/>
                    <a:lstStyle/>
                    <a:p>
                      <a:pPr indent="-209550" lvl="0" marL="2413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cap="none" strike="noStrike"/>
                        <a:t>Person with broken arm - Medium</a:t>
                      </a:r>
                      <a:endParaRPr sz="1300" u="none" cap="none" strike="noStrike"/>
                    </a:p>
                  </a:txBody>
                  <a:tcPr marT="24125" marB="24125" marR="64300" marL="64300">
                    <a:solidFill>
                      <a:srgbClr val="E9F0F5"/>
                    </a:solidFill>
                  </a:tcPr>
                </a:tc>
              </a:tr>
              <a:tr h="534425">
                <a:tc>
                  <a:txBody>
                    <a:bodyPr/>
                    <a:lstStyle/>
                    <a:p>
                      <a:pPr indent="-209550" lvl="0" marL="2413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cap="none" strike="noStrike"/>
                        <a:t>Water main broken, street is flooded - Medium to High</a:t>
                      </a:r>
                      <a:endParaRPr sz="1300" u="none" cap="none" strike="noStrike"/>
                    </a:p>
                  </a:txBody>
                  <a:tcPr marT="24125" marB="24125" marR="64300" marL="64300">
                    <a:solidFill>
                      <a:srgbClr val="E9F0F5"/>
                    </a:solidFill>
                  </a:tcPr>
                </a:tc>
              </a:tr>
              <a:tr h="534425">
                <a:tc>
                  <a:txBody>
                    <a:bodyPr/>
                    <a:lstStyle/>
                    <a:p>
                      <a:pPr indent="-209550" lvl="0" marL="2413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cap="none" strike="noStrike"/>
                        <a:t>BBQ over on deck and started small fire - Low</a:t>
                      </a:r>
                      <a:endParaRPr sz="1300" u="none" cap="none" strike="noStrike"/>
                    </a:p>
                  </a:txBody>
                  <a:tcPr marT="24125" marB="24125" marR="64300" marL="64300">
                    <a:solidFill>
                      <a:srgbClr val="E9F0F5"/>
                    </a:solidFill>
                  </a:tcPr>
                </a:tc>
              </a:tr>
              <a:tr h="534425">
                <a:tc>
                  <a:txBody>
                    <a:bodyPr/>
                    <a:lstStyle/>
                    <a:p>
                      <a:pPr indent="-209550" lvl="0" marL="2413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cap="none" strike="noStrike"/>
                        <a:t>Downed power lines sparking, people nearby - High</a:t>
                      </a:r>
                      <a:endParaRPr sz="1300" u="none" cap="none" strike="noStrike"/>
                    </a:p>
                  </a:txBody>
                  <a:tcPr marT="24125" marB="24125" marR="64300" marL="64300">
                    <a:solidFill>
                      <a:srgbClr val="E9F0F5"/>
                    </a:solidFill>
                  </a:tcPr>
                </a:tc>
              </a:tr>
              <a:tr h="628575">
                <a:tc>
                  <a:txBody>
                    <a:bodyPr/>
                    <a:lstStyle/>
                    <a:p>
                      <a:pPr indent="-209550" lvl="0" marL="2413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cap="none" strike="noStrike"/>
                        <a:t>House damaged and smell gas - Medium</a:t>
                      </a:r>
                      <a:endParaRPr sz="1300" u="none" cap="none" strike="noStrike"/>
                    </a:p>
                  </a:txBody>
                  <a:tcPr marT="24125" marB="24125" marR="64300" marL="64300">
                    <a:solidFill>
                      <a:srgbClr val="E9F0F5"/>
                    </a:solidFill>
                  </a:tcPr>
                </a:tc>
              </a:tr>
              <a:tr h="534425">
                <a:tc>
                  <a:txBody>
                    <a:bodyPr/>
                    <a:lstStyle/>
                    <a:p>
                      <a:pPr indent="-209550" lvl="0" marL="2413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cap="none" strike="noStrike"/>
                        <a:t>House engulfed in flames and threatening other homes - High</a:t>
                      </a:r>
                      <a:endParaRPr sz="1300" u="none" cap="none" strike="noStrike"/>
                    </a:p>
                  </a:txBody>
                  <a:tcPr marT="24125" marB="24125" marR="0" marL="64300">
                    <a:solidFill>
                      <a:srgbClr val="E9F0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61b334d2a8_0_103"/>
          <p:cNvSpPr txBox="1"/>
          <p:nvPr>
            <p:ph type="title"/>
          </p:nvPr>
        </p:nvSpPr>
        <p:spPr>
          <a:xfrm>
            <a:off x="338458" y="102911"/>
            <a:ext cx="82332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4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this Evening...</a:t>
            </a:r>
            <a:endParaRPr sz="2400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61b334d2a8_0_103"/>
          <p:cNvSpPr txBox="1"/>
          <p:nvPr>
            <p:ph idx="1" type="body"/>
          </p:nvPr>
        </p:nvSpPr>
        <p:spPr>
          <a:xfrm>
            <a:off x="756067" y="835924"/>
            <a:ext cx="7961871" cy="3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-241300" lvl="0" marL="292100" rtl="0" algn="l">
              <a:lnSpc>
                <a:spcPct val="150000"/>
              </a:lnSpc>
              <a:spcBef>
                <a:spcPts val="27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US" sz="1800" cap="none">
                <a:latin typeface="Calibri"/>
                <a:ea typeface="Calibri"/>
                <a:cs typeface="Calibri"/>
                <a:sym typeface="Calibri"/>
              </a:rPr>
              <a:t>Assemble all your gear</a:t>
            </a:r>
            <a:endParaRPr sz="1800" cap="none"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92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US" sz="1800" cap="none">
                <a:latin typeface="Calibri"/>
                <a:ea typeface="Calibri"/>
                <a:cs typeface="Calibri"/>
                <a:sym typeface="Calibri"/>
              </a:rPr>
              <a:t>Charge your batteries</a:t>
            </a:r>
            <a:endParaRPr sz="1800" cap="none"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92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US" sz="1800" cap="none">
                <a:latin typeface="Calibri"/>
                <a:ea typeface="Calibri"/>
                <a:cs typeface="Calibri"/>
                <a:sym typeface="Calibri"/>
              </a:rPr>
              <a:t>Test all your equipment</a:t>
            </a:r>
            <a:endParaRPr sz="1800" cap="none"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92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US" sz="1800" cap="none">
                <a:latin typeface="Calibri"/>
                <a:ea typeface="Calibri"/>
                <a:cs typeface="Calibri"/>
                <a:sym typeface="Calibri"/>
              </a:rPr>
              <a:t>Pack your go bag:</a:t>
            </a:r>
            <a:endParaRPr sz="1800" cap="none"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584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en-US" sz="1800" cap="none">
                <a:latin typeface="Calibri"/>
                <a:ea typeface="Calibri"/>
                <a:cs typeface="Calibri"/>
                <a:sym typeface="Calibri"/>
              </a:rPr>
              <a:t>Radios, batteries, antennas, masts/poles, paper/logs, pens/pencils, gaffers tape, manuals, cheat sheets, maps, personal protective equipment</a:t>
            </a:r>
            <a:endParaRPr/>
          </a:p>
          <a:p>
            <a:pPr indent="-127000" lvl="0" marL="127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en-US" sz="1950" cap="none">
                <a:latin typeface="Calibri"/>
                <a:ea typeface="Calibri"/>
                <a:cs typeface="Calibri"/>
                <a:sym typeface="Calibri"/>
              </a:rPr>
              <a:t>On the morning of </a:t>
            </a:r>
            <a:r>
              <a:rPr lang="en-US" sz="1950">
                <a:latin typeface="Calibri"/>
                <a:ea typeface="Calibri"/>
                <a:cs typeface="Calibri"/>
                <a:sym typeface="Calibri"/>
              </a:rPr>
              <a:t>the drill, HAMs may be conducting radio checks with comms leads shortly before 9 a.m.</a:t>
            </a:r>
            <a:endParaRPr sz="1950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f8dd22ae22_0_0"/>
          <p:cNvSpPr txBox="1"/>
          <p:nvPr>
            <p:ph type="title"/>
          </p:nvPr>
        </p:nvSpPr>
        <p:spPr>
          <a:xfrm>
            <a:off x="455400" y="-148233"/>
            <a:ext cx="8233200" cy="1071600"/>
          </a:xfrm>
          <a:prstGeom prst="rect">
            <a:avLst/>
          </a:prstGeom>
        </p:spPr>
        <p:txBody>
          <a:bodyPr anchorCtr="0" anchor="ctr" bIns="32750" lIns="32750" spcFirstLastPara="1" rIns="32750" wrap="square" tIns="327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       BNN  ZELLO NET</a:t>
            </a:r>
            <a:endParaRPr/>
          </a:p>
        </p:txBody>
      </p:sp>
      <p:sp>
        <p:nvSpPr>
          <p:cNvPr id="492" name="Google Shape;492;g2f8dd22ae22_0_0"/>
          <p:cNvSpPr txBox="1"/>
          <p:nvPr>
            <p:ph idx="1" type="body"/>
          </p:nvPr>
        </p:nvSpPr>
        <p:spPr>
          <a:xfrm>
            <a:off x="455425" y="729875"/>
            <a:ext cx="8233200" cy="4250400"/>
          </a:xfrm>
          <a:prstGeom prst="rect">
            <a:avLst/>
          </a:prstGeom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What is Zello?  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Why join the BNN Zello Net?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It enables us to practice emergency communication and resource sharing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during an emergency.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As we hold these BNN Zello Net check-ins (held at 7:30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PM on the 2nd and 4th Thursdays of each month), we become more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comfortable with the process.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Besides the BNN Zello Net channel, you can set up channels for your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neighborhood, family, other groups.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See the complete How To instructions on the BNN Website: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https://burlingamenetwork.org/resources/emergency-communications/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Contact info@burlingamenetwork.org to sign up for the BNN Zello Net channel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and receive reminders of practice sessions.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8"/>
          <p:cNvSpPr txBox="1"/>
          <p:nvPr/>
        </p:nvSpPr>
        <p:spPr>
          <a:xfrm>
            <a:off x="1425419" y="78917"/>
            <a:ext cx="6274336" cy="151448"/>
          </a:xfrm>
          <a:prstGeom prst="rect">
            <a:avLst/>
          </a:prstGeom>
          <a:noFill/>
          <a:ln>
            <a:noFill/>
          </a:ln>
        </p:spPr>
        <p:txBody>
          <a:bodyPr anchorCtr="0" anchor="t" bIns="26750" lIns="26750" spcFirstLastPara="1" rIns="26750" wrap="square" tIns="267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8"/>
          <p:cNvSpPr/>
          <p:nvPr/>
        </p:nvSpPr>
        <p:spPr>
          <a:xfrm>
            <a:off x="1387134" y="676541"/>
            <a:ext cx="6350906" cy="68027"/>
          </a:xfrm>
          <a:prstGeom prst="rect">
            <a:avLst/>
          </a:prstGeom>
          <a:solidFill>
            <a:srgbClr val="072B5B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6" u="none" cap="none" strike="noStrike">
              <a:solidFill>
                <a:srgbClr val="5B585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9" name="Google Shape;499;p28"/>
          <p:cNvSpPr txBox="1"/>
          <p:nvPr/>
        </p:nvSpPr>
        <p:spPr>
          <a:xfrm>
            <a:off x="1151467" y="0"/>
            <a:ext cx="6497244" cy="989789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48200" spcFirstLastPara="1" rIns="48200" wrap="square" tIns="48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87" u="none" cap="none" strike="noStrik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To share or review this presentation, visit our website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87" u="none" cap="none" strike="noStrik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Burlingamenetwork.org</a:t>
            </a:r>
            <a:endParaRPr b="0" i="0" sz="1687" u="none" cap="none" strike="noStrik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87" u="none" cap="none" strike="noStrik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266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3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0" name="Google Shape;50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941" y="836710"/>
            <a:ext cx="4938363" cy="4112055"/>
          </a:xfrm>
          <a:prstGeom prst="rect">
            <a:avLst/>
          </a:prstGeom>
          <a:noFill/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1" name="Google Shape;501;p28"/>
          <p:cNvSpPr txBox="1"/>
          <p:nvPr/>
        </p:nvSpPr>
        <p:spPr>
          <a:xfrm>
            <a:off x="6059175" y="1769344"/>
            <a:ext cx="1893300" cy="492300"/>
          </a:xfrm>
          <a:prstGeom prst="rect">
            <a:avLst/>
          </a:prstGeom>
          <a:solidFill>
            <a:srgbClr val="FCE5CD"/>
          </a:solidFill>
          <a:ln cap="flat" cmpd="sng" w="38100">
            <a:solidFill>
              <a:srgbClr val="0A44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6775" lIns="26775" spcFirstLastPara="1" rIns="26775" wrap="square" tIns="26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49" u="none" cap="none" strike="noStrike">
                <a:solidFill>
                  <a:srgbClr val="0A44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BurlingameNetwork.org</a:t>
            </a:r>
            <a:endParaRPr b="1" i="0" sz="949" u="none" cap="none" strike="noStrike">
              <a:solidFill>
                <a:srgbClr val="0A44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49" u="none" cap="none" strike="noStrike">
                <a:solidFill>
                  <a:srgbClr val="0A44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&gt;Resources tab</a:t>
            </a:r>
            <a:endParaRPr b="1" i="0" sz="949" u="none" cap="none" strike="noStrike">
              <a:solidFill>
                <a:srgbClr val="0A44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410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49" u="none" cap="none" strike="noStrike">
                <a:solidFill>
                  <a:srgbClr val="0A44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&gt;Drill Materials tab</a:t>
            </a:r>
            <a:endParaRPr b="1" i="0" sz="949" u="none" cap="none" strike="noStrike">
              <a:solidFill>
                <a:srgbClr val="0A44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2" name="Google Shape;502;p28"/>
          <p:cNvSpPr/>
          <p:nvPr/>
        </p:nvSpPr>
        <p:spPr>
          <a:xfrm>
            <a:off x="4534705" y="1118193"/>
            <a:ext cx="433951" cy="221801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3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push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ebff5a5844_0_0"/>
          <p:cNvSpPr txBox="1"/>
          <p:nvPr>
            <p:ph type="title"/>
          </p:nvPr>
        </p:nvSpPr>
        <p:spPr>
          <a:xfrm>
            <a:off x="455414" y="1105049"/>
            <a:ext cx="8233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508" name="Google Shape;508;gebff5a5844_0_0"/>
          <p:cNvSpPr txBox="1"/>
          <p:nvPr>
            <p:ph idx="1" type="body"/>
          </p:nvPr>
        </p:nvSpPr>
        <p:spPr>
          <a:xfrm>
            <a:off x="183257" y="368249"/>
            <a:ext cx="82332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rmAutofit lnSpcReduction="10000"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-US" sz="2100"/>
              <a:t>QUESTIONS?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-US" sz="2100"/>
              <a:t>THANK YOU</a:t>
            </a:r>
            <a:endParaRPr/>
          </a:p>
        </p:txBody>
      </p:sp>
      <p:sp>
        <p:nvSpPr>
          <p:cNvPr id="509" name="Google Shape;509;gebff5a5844_0_0"/>
          <p:cNvSpPr txBox="1"/>
          <p:nvPr/>
        </p:nvSpPr>
        <p:spPr>
          <a:xfrm>
            <a:off x="903515" y="-672595"/>
            <a:ext cx="7152000" cy="3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partnering with us to coordinate the communications for Burlingame’s Citywide Disaster Response Drill.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time and energy is appreciated. Because of your contribution, our community is more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resilient!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65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65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ebff5a5844_0_0"/>
          <p:cNvSpPr txBox="1"/>
          <p:nvPr/>
        </p:nvSpPr>
        <p:spPr>
          <a:xfrm>
            <a:off x="2307772" y="2145893"/>
            <a:ext cx="43434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Burlingame Neighborhood Network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our supporting partners: Ham radio operators, Burlingame Police, Central County Fire Department and CERTs.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ebff5a5844_0_0"/>
          <p:cNvSpPr txBox="1"/>
          <p:nvPr/>
        </p:nvSpPr>
        <p:spPr>
          <a:xfrm>
            <a:off x="2590772" y="3327300"/>
            <a:ext cx="36396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BNN Communications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Coordinator: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Rik Kasuga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(Rik@burlingamenetwork.org)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7b6dcf072_0_1"/>
          <p:cNvSpPr txBox="1"/>
          <p:nvPr/>
        </p:nvSpPr>
        <p:spPr>
          <a:xfrm>
            <a:off x="139552" y="261967"/>
            <a:ext cx="7910400" cy="3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4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Immediate Situation</a:t>
            </a:r>
            <a:endParaRPr b="0" i="0" sz="24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First responders may not be available to help for 72-hours or longer.</a:t>
            </a:r>
            <a:endParaRPr b="0" i="0" sz="16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The Emergency Operations Center (EOC) may not be established for 24-hours or more.</a:t>
            </a:r>
            <a:endParaRPr b="0" i="0" sz="16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It is up to us to help one another as best we can.</a:t>
            </a:r>
            <a:endParaRPr b="0" i="0" sz="16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Communications is key to sharing our resources</a:t>
            </a:r>
            <a:endParaRPr b="0" i="0" sz="16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1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and knowing what’s happening around us.</a:t>
            </a:r>
            <a:endParaRPr b="0" i="0" sz="16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ge7b6dcf072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2619" y="2067063"/>
            <a:ext cx="2835896" cy="2160592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gec0672b2c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976" y="83127"/>
            <a:ext cx="7829805" cy="420139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ec0672b2c8_0_0"/>
          <p:cNvSpPr/>
          <p:nvPr/>
        </p:nvSpPr>
        <p:spPr>
          <a:xfrm>
            <a:off x="3232727" y="858982"/>
            <a:ext cx="2244437" cy="295563"/>
          </a:xfrm>
          <a:prstGeom prst="frame">
            <a:avLst>
              <a:gd fmla="val 0" name="adj1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8" name="Google Shape;338;gec0672b2c8_0_0"/>
          <p:cNvSpPr txBox="1"/>
          <p:nvPr/>
        </p:nvSpPr>
        <p:spPr>
          <a:xfrm>
            <a:off x="2807856" y="83127"/>
            <a:ext cx="3694544" cy="400110"/>
          </a:xfrm>
          <a:prstGeom prst="rect">
            <a:avLst/>
          </a:prstGeom>
          <a:solidFill>
            <a:srgbClr val="E9F0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9" name="Google Shape;339;gec0672b2c8_0_0"/>
          <p:cNvSpPr txBox="1"/>
          <p:nvPr/>
        </p:nvSpPr>
        <p:spPr>
          <a:xfrm>
            <a:off x="2275550" y="83125"/>
            <a:ext cx="4767600" cy="461700"/>
          </a:xfrm>
          <a:prstGeom prst="rect">
            <a:avLst/>
          </a:prstGeom>
          <a:solidFill>
            <a:srgbClr val="E9F0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Communications Organization 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ef4b4bcbd3_0_18"/>
          <p:cNvSpPr txBox="1"/>
          <p:nvPr/>
        </p:nvSpPr>
        <p:spPr>
          <a:xfrm>
            <a:off x="1712282" y="64655"/>
            <a:ext cx="5187300" cy="488400"/>
          </a:xfrm>
          <a:prstGeom prst="rect">
            <a:avLst/>
          </a:prstGeom>
          <a:solidFill>
            <a:srgbClr val="E9F0F5"/>
          </a:solidFill>
          <a:ln>
            <a:noFill/>
          </a:ln>
        </p:spPr>
        <p:txBody>
          <a:bodyPr anchorCtr="0" anchor="t" bIns="58925" lIns="58925" spcFirstLastPara="1" rIns="58925" wrap="square" tIns="58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Communications Network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ef4b4bcbd3_0_18"/>
          <p:cNvSpPr txBox="1"/>
          <p:nvPr/>
        </p:nvSpPr>
        <p:spPr>
          <a:xfrm>
            <a:off x="768181" y="513113"/>
            <a:ext cx="7482600" cy="4044000"/>
          </a:xfrm>
          <a:prstGeom prst="rect">
            <a:avLst/>
          </a:prstGeom>
          <a:solidFill>
            <a:srgbClr val="E9F0F5"/>
          </a:solidFill>
          <a:ln>
            <a:noFill/>
          </a:ln>
        </p:spPr>
        <p:txBody>
          <a:bodyPr anchorCtr="0" anchor="t" bIns="58925" lIns="58925" spcFirstLastPara="1" rIns="58925" wrap="square" tIns="58925">
            <a:spAutoFit/>
          </a:bodyPr>
          <a:lstStyle/>
          <a:p>
            <a:pPr indent="-2286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Neighborhood Command Post (NCP) communications within each neighborhood and to the Community Command Post (CCP) can be facilitated using walkie-talkies, HAM radios, FRS radios, or runners.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/>
              <a:t>If needed,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BNN is providing each NCP with a DeWalt 2-watt FRS radio to communicate with their Community Command Post (CCP), which is located near an elementary school. 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HAM radio volunteers will be positioned at CCPs to receive incident reports from NCPs and relay critical incidents to the EOC. 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>
                <a:solidFill>
                  <a:srgbClr val="FF0000"/>
                </a:solidFill>
              </a:rPr>
              <a:t>In an actual disaster, 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HAMs </a:t>
            </a:r>
            <a:r>
              <a:rPr lang="en-US">
                <a:solidFill>
                  <a:srgbClr val="FF0000"/>
                </a:solidFill>
              </a:rPr>
              <a:t>may 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relay messages between neighborhoods for resources and/or assistance).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CCPs will collect status reports to be used by the EOC to prioritize damage and response.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-US">
                <a:solidFill>
                  <a:srgbClr val="FF0000"/>
                </a:solidFill>
              </a:rPr>
              <a:t>(In an actual disaster, for resources and/or assistance, neighborhoods may communicate with one another with FRS Radios, HAM Radios and Zello: Stay tuned!)</a:t>
            </a:r>
            <a:endParaRPr>
              <a:solidFill>
                <a:srgbClr val="FF0000"/>
              </a:solidFill>
            </a:endParaRPr>
          </a:p>
          <a:p>
            <a:pPr indent="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gef87b37548_1_0"/>
          <p:cNvGrpSpPr/>
          <p:nvPr/>
        </p:nvGrpSpPr>
        <p:grpSpPr>
          <a:xfrm>
            <a:off x="344973" y="754044"/>
            <a:ext cx="8454047" cy="3900396"/>
            <a:chOff x="323750" y="1556425"/>
            <a:chExt cx="12621748" cy="7173801"/>
          </a:xfrm>
        </p:grpSpPr>
        <p:pic>
          <p:nvPicPr>
            <p:cNvPr id="351" name="Google Shape;351;gef87b37548_1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3750" y="1556425"/>
              <a:ext cx="12621748" cy="7173801"/>
            </a:xfrm>
            <a:prstGeom prst="rect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52" name="Google Shape;352;gef87b37548_1_0"/>
            <p:cNvSpPr/>
            <p:nvPr/>
          </p:nvSpPr>
          <p:spPr>
            <a:xfrm>
              <a:off x="5454900" y="2519925"/>
              <a:ext cx="340800" cy="3408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ef87b37548_1_0"/>
            <p:cNvSpPr/>
            <p:nvPr/>
          </p:nvSpPr>
          <p:spPr>
            <a:xfrm>
              <a:off x="10465100" y="5543850"/>
              <a:ext cx="533700" cy="489300"/>
            </a:xfrm>
            <a:prstGeom prst="roundRect">
              <a:avLst>
                <a:gd fmla="val 16667" name="adj"/>
              </a:avLst>
            </a:prstGeom>
            <a:solidFill>
              <a:srgbClr val="38761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gef87b37548_1_0"/>
            <p:cNvSpPr txBox="1"/>
            <p:nvPr/>
          </p:nvSpPr>
          <p:spPr>
            <a:xfrm>
              <a:off x="4476450" y="2015950"/>
              <a:ext cx="3631500" cy="47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8925" lIns="58925" spcFirstLastPara="1" rIns="58925" wrap="square" tIns="589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Burlingame Fire Station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gef87b37548_1_0"/>
            <p:cNvSpPr/>
            <p:nvPr/>
          </p:nvSpPr>
          <p:spPr>
            <a:xfrm>
              <a:off x="637400" y="2015950"/>
              <a:ext cx="32760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ef87b37548_1_0"/>
            <p:cNvSpPr/>
            <p:nvPr/>
          </p:nvSpPr>
          <p:spPr>
            <a:xfrm>
              <a:off x="3053550" y="3320225"/>
              <a:ext cx="1422900" cy="489300"/>
            </a:xfrm>
            <a:prstGeom prst="rect">
              <a:avLst/>
            </a:prstGeom>
            <a:solidFill>
              <a:srgbClr val="FCE5CD"/>
            </a:solidFill>
            <a:ln>
              <a:noFill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gef87b37548_1_0"/>
            <p:cNvSpPr/>
            <p:nvPr/>
          </p:nvSpPr>
          <p:spPr>
            <a:xfrm>
              <a:off x="3705775" y="3690950"/>
              <a:ext cx="830100" cy="830100"/>
            </a:xfrm>
            <a:prstGeom prst="ellipse">
              <a:avLst/>
            </a:prstGeom>
            <a:solidFill>
              <a:srgbClr val="FCE5CD"/>
            </a:solidFill>
            <a:ln>
              <a:noFill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gef87b37548_1_0"/>
            <p:cNvSpPr/>
            <p:nvPr/>
          </p:nvSpPr>
          <p:spPr>
            <a:xfrm>
              <a:off x="3646475" y="3216625"/>
              <a:ext cx="637394" cy="667005"/>
            </a:xfrm>
            <a:custGeom>
              <a:rect b="b" l="l" r="r" t="t"/>
              <a:pathLst>
                <a:path extrusionOk="0" h="19566" w="23717">
                  <a:moveTo>
                    <a:pt x="23717" y="0"/>
                  </a:moveTo>
                  <a:cubicBezTo>
                    <a:pt x="14930" y="5274"/>
                    <a:pt x="7247" y="12319"/>
                    <a:pt x="0" y="19566"/>
                  </a:cubicBezTo>
                </a:path>
              </a:pathLst>
            </a:custGeom>
            <a:noFill/>
            <a:ln cap="flat" cmpd="sng" w="15240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8925" lIns="58925" spcFirstLastPara="1" rIns="58925" wrap="square" tIns="58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9" name="Google Shape;359;gef87b37548_1_0"/>
            <p:cNvCxnSpPr>
              <a:stCxn id="357" idx="3"/>
            </p:cNvCxnSpPr>
            <p:nvPr/>
          </p:nvCxnSpPr>
          <p:spPr>
            <a:xfrm flipH="1" rot="10800000">
              <a:off x="3827340" y="2771985"/>
              <a:ext cx="1686900" cy="16275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0" name="Google Shape;360;gef87b37548_1_0"/>
            <p:cNvCxnSpPr/>
            <p:nvPr/>
          </p:nvCxnSpPr>
          <p:spPr>
            <a:xfrm flipH="1" rot="10800000">
              <a:off x="3053550" y="6551775"/>
              <a:ext cx="1393500" cy="4299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1" name="Google Shape;361;gef87b37548_1_0"/>
            <p:cNvCxnSpPr/>
            <p:nvPr/>
          </p:nvCxnSpPr>
          <p:spPr>
            <a:xfrm flipH="1" rot="10800000">
              <a:off x="4713750" y="2801550"/>
              <a:ext cx="770700" cy="3394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2" name="Google Shape;362;gef87b37548_1_0"/>
            <p:cNvCxnSpPr>
              <a:stCxn id="352" idx="4"/>
            </p:cNvCxnSpPr>
            <p:nvPr/>
          </p:nvCxnSpPr>
          <p:spPr>
            <a:xfrm>
              <a:off x="5730613" y="2860724"/>
              <a:ext cx="806400" cy="27720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3" name="Google Shape;363;gef87b37548_1_0"/>
            <p:cNvCxnSpPr/>
            <p:nvPr/>
          </p:nvCxnSpPr>
          <p:spPr>
            <a:xfrm rot="10800000">
              <a:off x="5662325" y="2801550"/>
              <a:ext cx="3009000" cy="30981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4" name="Google Shape;364;gef87b37548_1_0"/>
            <p:cNvCxnSpPr>
              <a:stCxn id="353" idx="0"/>
              <a:endCxn id="352" idx="4"/>
            </p:cNvCxnSpPr>
            <p:nvPr/>
          </p:nvCxnSpPr>
          <p:spPr>
            <a:xfrm rot="10800000">
              <a:off x="5730650" y="2860650"/>
              <a:ext cx="5001300" cy="26832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5" name="Google Shape;365;gef87b37548_1_0"/>
            <p:cNvSpPr txBox="1"/>
            <p:nvPr/>
          </p:nvSpPr>
          <p:spPr>
            <a:xfrm>
              <a:off x="9323800" y="5232500"/>
              <a:ext cx="1556400" cy="7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8925" lIns="58925" spcFirstLastPara="1" rIns="58925" wrap="square" tIns="589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US" sz="9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WASHINGTON</a:t>
              </a:r>
              <a:endParaRPr b="1" i="0" sz="9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US" sz="9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PARK</a:t>
              </a:r>
              <a:endParaRPr b="1" i="0" sz="9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6" name="Google Shape;366;gef87b37548_1_0"/>
            <p:cNvSpPr txBox="1"/>
            <p:nvPr/>
          </p:nvSpPr>
          <p:spPr>
            <a:xfrm>
              <a:off x="2208600" y="6981675"/>
              <a:ext cx="1897500" cy="47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8925" lIns="58925" spcFirstLastPara="1" rIns="58925" wrap="square" tIns="589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BURLINGAME HILLS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gef87b37548_1_0"/>
          <p:cNvSpPr txBox="1"/>
          <p:nvPr/>
        </p:nvSpPr>
        <p:spPr>
          <a:xfrm>
            <a:off x="1965428" y="170780"/>
            <a:ext cx="47817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Communications Network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"/>
          <p:cNvSpPr txBox="1"/>
          <p:nvPr/>
        </p:nvSpPr>
        <p:spPr>
          <a:xfrm>
            <a:off x="331850" y="337456"/>
            <a:ext cx="8398500" cy="4925400"/>
          </a:xfrm>
          <a:prstGeom prst="rect">
            <a:avLst/>
          </a:prstGeom>
          <a:solidFill>
            <a:srgbClr val="D4E1E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 We Communicate?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361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361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 about your message BEFORE using the radio. Use plain language.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361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Wait for a clear channel. No one can hear you if someone else is speaking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on the same channel at the same time.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361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 this interaction on the communication log.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361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Say the CCP you are calling and THEN identify your NCP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(e.g. “Lincoln, this is Poppy.”)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577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361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Wait until you are acknowledged by the CCP to report your incident.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577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361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Brevity is CRITICAL. Speak about 10 words, say “Break” to pause for 2-3 seconds.  If no priority traffic is heard, continue. When you are finished say “over”.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361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Ask for a ‘read back’ to confirm that you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r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message has been received.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ef87b36e05_0_3"/>
          <p:cNvSpPr txBox="1"/>
          <p:nvPr/>
        </p:nvSpPr>
        <p:spPr>
          <a:xfrm>
            <a:off x="499730" y="595423"/>
            <a:ext cx="7532661" cy="4504817"/>
          </a:xfrm>
          <a:prstGeom prst="rect">
            <a:avLst/>
          </a:prstGeom>
          <a:solidFill>
            <a:srgbClr val="D4E1ED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spAutoFit/>
          </a:bodyPr>
          <a:lstStyle/>
          <a:p>
            <a:pPr indent="-2222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Antenna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 Button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Down Button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Microphone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Call/lock Button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USB Charge Jack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Battery Door Screws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Speaker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 Button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Backlit LCD Display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Talk Button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Power On/Off/Volume Knob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External Speaker/Microphone Jack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Holster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Battery compartment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ef87b36e05_0_3"/>
          <p:cNvSpPr txBox="1"/>
          <p:nvPr/>
        </p:nvSpPr>
        <p:spPr>
          <a:xfrm>
            <a:off x="1717304" y="153257"/>
            <a:ext cx="53583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DeWalt 2-Watt Radio Operation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gef87b36e05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6509" y="709342"/>
            <a:ext cx="3044041" cy="3724816"/>
          </a:xfrm>
          <a:prstGeom prst="rect">
            <a:avLst/>
          </a:prstGeom>
          <a:gradFill>
            <a:gsLst>
              <a:gs pos="0">
                <a:srgbClr val="919DD5"/>
              </a:gs>
              <a:gs pos="50000">
                <a:srgbClr val="BCC3E3"/>
              </a:gs>
              <a:gs pos="100000">
                <a:srgbClr val="DEE1F0"/>
              </a:gs>
            </a:gsLst>
            <a:lin ang="2700000" scaled="0"/>
          </a:gra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635485d5d1_0_155"/>
          <p:cNvSpPr txBox="1"/>
          <p:nvPr>
            <p:ph type="title"/>
          </p:nvPr>
        </p:nvSpPr>
        <p:spPr>
          <a:xfrm>
            <a:off x="0" y="228600"/>
            <a:ext cx="8107363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spcFirstLastPara="1" rIns="83800" wrap="square" tIns="4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Two-Way Radio Use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635485d5d1_0_155"/>
          <p:cNvSpPr txBox="1"/>
          <p:nvPr>
            <p:ph idx="4294967295" type="body"/>
          </p:nvPr>
        </p:nvSpPr>
        <p:spPr>
          <a:xfrm>
            <a:off x="1036638" y="782638"/>
            <a:ext cx="8107362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1900" lIns="83800" spcFirstLastPara="1" rIns="83800" wrap="square" tIns="4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200" cap="none"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2200" cap="none">
                <a:latin typeface="Calibri"/>
                <a:ea typeface="Calibri"/>
                <a:cs typeface="Calibri"/>
                <a:sym typeface="Calibri"/>
              </a:rPr>
              <a:t>Speak across the microphone</a:t>
            </a:r>
            <a:endParaRPr sz="2200" cap="none"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30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2200" cap="none">
                <a:latin typeface="Calibri"/>
                <a:ea typeface="Calibri"/>
                <a:cs typeface="Calibri"/>
                <a:sym typeface="Calibri"/>
              </a:rPr>
              <a:t>Be aware of Echo/Feedback with multiple operators</a:t>
            </a:r>
            <a:endParaRPr sz="2200" cap="none"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30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2200" cap="none">
                <a:latin typeface="Calibri"/>
                <a:ea typeface="Calibri"/>
                <a:cs typeface="Calibri"/>
                <a:sym typeface="Calibri"/>
              </a:rPr>
              <a:t>Keep antenna vertical</a:t>
            </a:r>
            <a:endParaRPr sz="2200" cap="none"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30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2200" cap="none">
                <a:latin typeface="Calibri"/>
                <a:ea typeface="Calibri"/>
                <a:cs typeface="Calibri"/>
                <a:sym typeface="Calibri"/>
              </a:rPr>
              <a:t>Improving reception</a:t>
            </a:r>
            <a:endParaRPr sz="2200" cap="none"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673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US" sz="2200" cap="none">
                <a:latin typeface="Calibri"/>
                <a:ea typeface="Calibri"/>
                <a:cs typeface="Calibri"/>
                <a:sym typeface="Calibri"/>
              </a:rPr>
              <a:t>Elevation</a:t>
            </a:r>
            <a:endParaRPr sz="2200" cap="none"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673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US" sz="2200" cap="none">
                <a:latin typeface="Calibri"/>
                <a:ea typeface="Calibri"/>
                <a:cs typeface="Calibri"/>
                <a:sym typeface="Calibri"/>
              </a:rPr>
              <a:t>Moving around</a:t>
            </a:r>
            <a:endParaRPr sz="2200" cap="none"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673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US" sz="2200" cap="none">
                <a:latin typeface="Calibri"/>
                <a:ea typeface="Calibri"/>
                <a:cs typeface="Calibri"/>
                <a:sym typeface="Calibri"/>
              </a:rPr>
              <a:t>Rotation</a:t>
            </a:r>
            <a:endParaRPr sz="2200" cap="none"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30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g635485d5d1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9194" y="1945758"/>
            <a:ext cx="4003178" cy="248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546056"/>
      </a:dk1>
      <a:lt1>
        <a:srgbClr val="FFFFFF"/>
      </a:lt1>
      <a:dk2>
        <a:srgbClr val="A7A7A7"/>
      </a:dk2>
      <a:lt2>
        <a:srgbClr val="535353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roplet">
  <a:themeElements>
    <a:clrScheme name="Droplet">
      <a:dk1>
        <a:srgbClr val="000000"/>
      </a:dk1>
      <a:lt1>
        <a:srgbClr val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